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3"/>
  </p:sldMasterIdLst>
  <p:notesMasterIdLst>
    <p:notesMasterId r:id="rId22"/>
  </p:notesMasterIdLst>
  <p:handoutMasterIdLst>
    <p:handoutMasterId r:id="rId23"/>
  </p:handoutMasterIdLst>
  <p:sldIdLst>
    <p:sldId id="282" r:id="rId4"/>
    <p:sldId id="283" r:id="rId5"/>
    <p:sldId id="300" r:id="rId6"/>
    <p:sldId id="299" r:id="rId7"/>
    <p:sldId id="298" r:id="rId8"/>
    <p:sldId id="292" r:id="rId9"/>
    <p:sldId id="284" r:id="rId10"/>
    <p:sldId id="303" r:id="rId11"/>
    <p:sldId id="302" r:id="rId12"/>
    <p:sldId id="301" r:id="rId13"/>
    <p:sldId id="297" r:id="rId14"/>
    <p:sldId id="293" r:id="rId15"/>
    <p:sldId id="291" r:id="rId16"/>
    <p:sldId id="294" r:id="rId17"/>
    <p:sldId id="295" r:id="rId18"/>
    <p:sldId id="285" r:id="rId19"/>
    <p:sldId id="296" r:id="rId20"/>
    <p:sldId id="281" r:id="rId21"/>
  </p:sldIdLst>
  <p:sldSz cx="12192000" cy="6858000"/>
  <p:notesSz cx="6858000" cy="9144000"/>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89582" autoAdjust="0"/>
  </p:normalViewPr>
  <p:slideViewPr>
    <p:cSldViewPr snapToGrid="0">
      <p:cViewPr>
        <p:scale>
          <a:sx n="66" d="100"/>
          <a:sy n="66" d="100"/>
        </p:scale>
        <p:origin x="600" y="-96"/>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91" d="100"/>
          <a:sy n="91" d="100"/>
        </p:scale>
        <p:origin x="373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handoutMaster" Target="handoutMasters/handoutMaster1.xml"/><Relationship Id="rId28" Type="http://schemas.microsoft.com/office/2015/10/relationships/revisionInfo" Target="revisionInfo.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spc="0" baseline="0">
                <a:solidFill>
                  <a:schemeClr val="tx1"/>
                </a:solidFill>
                <a:latin typeface="Microsoft JhengHei UI" panose="020B0604030504040204" pitchFamily="34" charset="-120"/>
                <a:ea typeface="Microsoft JhengHei UI" panose="020B0604030504040204" pitchFamily="34" charset="-120"/>
                <a:cs typeface="+mn-cs"/>
              </a:defRPr>
            </a:pPr>
            <a:r>
              <a:rPr lang="zh-TW" b="1">
                <a:solidFill>
                  <a:schemeClr val="tx1"/>
                </a:solidFill>
              </a:rPr>
              <a:t>總收入</a:t>
            </a:r>
          </a:p>
        </c:rich>
      </c:tx>
      <c:layout/>
      <c:overlay val="0"/>
      <c:spPr>
        <a:noFill/>
        <a:ln>
          <a:noFill/>
        </a:ln>
        <a:effectLst/>
      </c:spPr>
      <c:txPr>
        <a:bodyPr rot="0" spcFirstLastPara="1" vertOverflow="ellipsis" vert="horz" wrap="square" anchor="ctr" anchorCtr="1"/>
        <a:lstStyle/>
        <a:p>
          <a:pPr>
            <a:defRPr sz="1862" b="1" i="0" u="none" strike="noStrike" kern="1200" spc="0" baseline="0">
              <a:solidFill>
                <a:schemeClr val="tx1"/>
              </a:solidFill>
              <a:latin typeface="Microsoft JhengHei UI" panose="020B0604030504040204" pitchFamily="34" charset="-120"/>
              <a:ea typeface="Microsoft JhengHei UI" panose="020B0604030504040204" pitchFamily="34" charset="-120"/>
              <a:cs typeface="+mn-cs"/>
            </a:defRPr>
          </a:pPr>
          <a:endParaRPr lang="zh-TW"/>
        </a:p>
      </c:txPr>
    </c:title>
    <c:autoTitleDeleted val="0"/>
    <c:plotArea>
      <c:layout/>
      <c:barChart>
        <c:barDir val="col"/>
        <c:grouping val="clustered"/>
        <c:varyColors val="0"/>
        <c:ser>
          <c:idx val="0"/>
          <c:order val="0"/>
          <c:tx>
            <c:strRef>
              <c:f>Sheet1!$B$1</c:f>
              <c:strCache>
                <c:ptCount val="1"/>
                <c:pt idx="0">
                  <c:v>數列 1</c:v>
                </c:pt>
              </c:strCache>
            </c:strRef>
          </c:tx>
          <c:spPr>
            <a:solidFill>
              <a:schemeClr val="accent3"/>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1-0ADA-48E7-A321-402E979D2202}"/>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3-0ADA-48E7-A321-402E979D2202}"/>
              </c:ext>
            </c:extLst>
          </c:dPt>
          <c:dPt>
            <c:idx val="4"/>
            <c:invertIfNegative val="0"/>
            <c:bubble3D val="0"/>
            <c:spPr>
              <a:solidFill>
                <a:schemeClr val="accent4"/>
              </a:solidFill>
              <a:ln>
                <a:noFill/>
              </a:ln>
              <a:effectLst/>
            </c:spPr>
            <c:extLst>
              <c:ext xmlns:c16="http://schemas.microsoft.com/office/drawing/2014/chart" uri="{C3380CC4-5D6E-409C-BE32-E72D297353CC}">
                <c16:uniqueId val="{00000005-0ADA-48E7-A321-402E979D2202}"/>
              </c:ext>
            </c:extLst>
          </c:dPt>
          <c:cat>
            <c:strRef>
              <c:f>Sheet1!$A$2:$A$6</c:f>
              <c:strCache>
                <c:ptCount val="5"/>
                <c:pt idx="0">
                  <c:v>20YY</c:v>
                </c:pt>
                <c:pt idx="1">
                  <c:v>20YY</c:v>
                </c:pt>
                <c:pt idx="2">
                  <c:v>20YY</c:v>
                </c:pt>
                <c:pt idx="3">
                  <c:v>20YY</c:v>
                </c:pt>
                <c:pt idx="4">
                  <c:v>20YY</c:v>
                </c:pt>
              </c:strCache>
            </c:strRef>
          </c:cat>
          <c:val>
            <c:numRef>
              <c:f>Sheet1!$B$2:$B$6</c:f>
              <c:numCache>
                <c:formatCode>"NT$"#,##0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6-0ADA-48E7-A321-402E979D2202}"/>
            </c:ext>
          </c:extLst>
        </c:ser>
        <c:dLbls>
          <c:showLegendKey val="0"/>
          <c:showVal val="0"/>
          <c:showCatName val="0"/>
          <c:showSerName val="0"/>
          <c:showPercent val="0"/>
          <c:showBubbleSize val="0"/>
        </c:dLbls>
        <c:gapWidth val="25"/>
        <c:axId val="91862720"/>
        <c:axId val="91853472"/>
      </c:barChart>
      <c:catAx>
        <c:axId val="918627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icrosoft JhengHei UI" panose="020B0604030504040204" pitchFamily="34" charset="-120"/>
                <a:ea typeface="Microsoft JhengHei UI" panose="020B0604030504040204" pitchFamily="34" charset="-120"/>
                <a:cs typeface="+mn-cs"/>
              </a:defRPr>
            </a:pPr>
            <a:endParaRPr lang="zh-TW"/>
          </a:p>
        </c:txPr>
        <c:crossAx val="91853472"/>
        <c:crosses val="autoZero"/>
        <c:auto val="1"/>
        <c:lblAlgn val="ctr"/>
        <c:lblOffset val="100"/>
        <c:noMultiLvlLbl val="0"/>
      </c:catAx>
      <c:valAx>
        <c:axId val="91853472"/>
        <c:scaling>
          <c:orientation val="minMax"/>
        </c:scaling>
        <c:delete val="0"/>
        <c:axPos val="l"/>
        <c:majorGridlines>
          <c:spPr>
            <a:ln w="9525" cap="flat" cmpd="sng" algn="ctr">
              <a:solidFill>
                <a:schemeClr val="tx1">
                  <a:lumMod val="15000"/>
                  <a:lumOff val="85000"/>
                </a:schemeClr>
              </a:solidFill>
              <a:round/>
            </a:ln>
            <a:effectLst/>
          </c:spPr>
        </c:majorGridlines>
        <c:numFmt formatCode="&quot;NT$&quot;#,##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icrosoft JhengHei UI" panose="020B0604030504040204" pitchFamily="34" charset="-120"/>
                <a:ea typeface="Microsoft JhengHei UI" panose="020B0604030504040204" pitchFamily="34" charset="-120"/>
                <a:cs typeface="+mn-cs"/>
              </a:defRPr>
            </a:pPr>
            <a:endParaRPr lang="zh-TW"/>
          </a:p>
        </c:txPr>
        <c:crossAx val="91862720"/>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Microsoft JhengHei UI" panose="020B0604030504040204" pitchFamily="34" charset="-120"/>
          <a:ea typeface="Microsoft JhengHei UI" panose="020B0604030504040204" pitchFamily="34" charset="-120"/>
        </a:defRPr>
      </a:pPr>
      <a:endParaRPr lang="zh-TW"/>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sz="1862" b="1" i="0" u="none" strike="noStrike" kern="1200" spc="0" baseline="0">
                <a:solidFill>
                  <a:schemeClr val="tx1"/>
                </a:solidFill>
                <a:latin typeface="Microsoft JhengHei UI" panose="020B0604030504040204" pitchFamily="34" charset="-120"/>
                <a:ea typeface="Microsoft JhengHei UI" panose="020B0604030504040204" pitchFamily="34" charset="-120"/>
                <a:cs typeface="+mn-cs"/>
              </a:defRPr>
            </a:pPr>
            <a:r>
              <a:rPr lang="zh-TW" b="1">
                <a:solidFill>
                  <a:schemeClr val="tx1"/>
                </a:solidFill>
              </a:rPr>
              <a:t>公司銷售</a:t>
            </a:r>
          </a:p>
        </c:rich>
      </c:tx>
      <c:layout/>
      <c:overlay val="0"/>
      <c:spPr>
        <a:noFill/>
        <a:ln>
          <a:noFill/>
        </a:ln>
        <a:effectLst/>
      </c:spPr>
      <c:txPr>
        <a:bodyPr rot="0" spcFirstLastPara="1" vertOverflow="ellipsis" vert="horz" wrap="square" anchor="ctr" anchorCtr="1"/>
        <a:lstStyle/>
        <a:p>
          <a:pPr algn="ctr" rtl="0">
            <a:defRPr sz="1862" b="1" i="0" u="none" strike="noStrike" kern="1200" spc="0" baseline="0">
              <a:solidFill>
                <a:schemeClr val="tx1"/>
              </a:solidFill>
              <a:latin typeface="Microsoft JhengHei UI" panose="020B0604030504040204" pitchFamily="34" charset="-120"/>
              <a:ea typeface="Microsoft JhengHei UI" panose="020B0604030504040204" pitchFamily="34" charset="-120"/>
              <a:cs typeface="+mn-cs"/>
            </a:defRPr>
          </a:pPr>
          <a:endParaRPr lang="zh-TW"/>
        </a:p>
      </c:txPr>
    </c:title>
    <c:autoTitleDeleted val="0"/>
    <c:plotArea>
      <c:layout/>
      <c:doughnutChart>
        <c:varyColors val="1"/>
        <c:ser>
          <c:idx val="0"/>
          <c:order val="0"/>
          <c:tx>
            <c:strRef>
              <c:f>Sheet1!$B$1</c:f>
              <c:strCache>
                <c:ptCount val="1"/>
                <c:pt idx="0">
                  <c:v>數列 1</c:v>
                </c:pt>
              </c:strCache>
            </c:strRef>
          </c:tx>
          <c:spPr>
            <a:solidFill>
              <a:schemeClr val="accent3"/>
            </a:solidFill>
          </c:spPr>
          <c:dPt>
            <c:idx val="0"/>
            <c:bubble3D val="0"/>
            <c:spPr>
              <a:solidFill>
                <a:schemeClr val="accent3"/>
              </a:solidFill>
              <a:ln>
                <a:noFill/>
              </a:ln>
              <a:effectLst/>
            </c:spPr>
            <c:extLst>
              <c:ext xmlns:c16="http://schemas.microsoft.com/office/drawing/2014/chart" uri="{C3380CC4-5D6E-409C-BE32-E72D297353CC}">
                <c16:uniqueId val="{00000007-BEFA-4A5E-AB52-FBB4B74C74A7}"/>
              </c:ext>
            </c:extLst>
          </c:dPt>
          <c:dPt>
            <c:idx val="1"/>
            <c:bubble3D val="0"/>
            <c:spPr>
              <a:solidFill>
                <a:schemeClr val="accent2"/>
              </a:solidFill>
              <a:ln>
                <a:noFill/>
              </a:ln>
              <a:effectLst/>
            </c:spPr>
            <c:extLst>
              <c:ext xmlns:c16="http://schemas.microsoft.com/office/drawing/2014/chart" uri="{C3380CC4-5D6E-409C-BE32-E72D297353CC}">
                <c16:uniqueId val="{00000001-0ADA-48E7-A321-402E979D2202}"/>
              </c:ext>
            </c:extLst>
          </c:dPt>
          <c:dPt>
            <c:idx val="2"/>
            <c:bubble3D val="0"/>
            <c:spPr>
              <a:solidFill>
                <a:schemeClr val="accent3"/>
              </a:solidFill>
              <a:ln>
                <a:noFill/>
              </a:ln>
              <a:effectLst/>
            </c:spPr>
            <c:extLst>
              <c:ext xmlns:c16="http://schemas.microsoft.com/office/drawing/2014/chart" uri="{C3380CC4-5D6E-409C-BE32-E72D297353CC}">
                <c16:uniqueId val="{00000006-BEFA-4A5E-AB52-FBB4B74C74A7}"/>
              </c:ext>
            </c:extLst>
          </c:dPt>
          <c:dPt>
            <c:idx val="3"/>
            <c:bubble3D val="0"/>
            <c:spPr>
              <a:solidFill>
                <a:schemeClr val="accent1"/>
              </a:solidFill>
              <a:ln>
                <a:noFill/>
              </a:ln>
              <a:effectLst/>
            </c:spPr>
            <c:extLst>
              <c:ext xmlns:c16="http://schemas.microsoft.com/office/drawing/2014/chart" uri="{C3380CC4-5D6E-409C-BE32-E72D297353CC}">
                <c16:uniqueId val="{00000003-0ADA-48E7-A321-402E979D2202}"/>
              </c:ext>
            </c:extLst>
          </c:dPt>
          <c:dPt>
            <c:idx val="4"/>
            <c:bubble3D val="0"/>
            <c:spPr>
              <a:solidFill>
                <a:schemeClr val="accent4"/>
              </a:solidFill>
              <a:ln>
                <a:noFill/>
              </a:ln>
              <a:effectLst/>
            </c:spPr>
            <c:extLst>
              <c:ext xmlns:c16="http://schemas.microsoft.com/office/drawing/2014/chart" uri="{C3380CC4-5D6E-409C-BE32-E72D297353CC}">
                <c16:uniqueId val="{00000005-0ADA-48E7-A321-402E979D2202}"/>
              </c:ext>
            </c:extLst>
          </c:dPt>
          <c:dLbls>
            <c:dLbl>
              <c:idx val="0"/>
              <c:delete val="1"/>
              <c:extLst>
                <c:ext xmlns:c15="http://schemas.microsoft.com/office/drawing/2012/chart" uri="{CE6537A1-D6FC-4f65-9D91-7224C49458BB}"/>
                <c:ext xmlns:c16="http://schemas.microsoft.com/office/drawing/2014/chart" uri="{C3380CC4-5D6E-409C-BE32-E72D297353CC}">
                  <c16:uniqueId val="{00000007-BEFA-4A5E-AB52-FBB4B74C74A7}"/>
                </c:ext>
              </c:extLst>
            </c:dLbl>
            <c:dLbl>
              <c:idx val="1"/>
              <c:layout>
                <c:manualLayout>
                  <c:x val="-0.24168614701563415"/>
                  <c:y val="-0.12716577272979901"/>
                </c:manualLayout>
              </c:layout>
              <c:showLegendKey val="1"/>
              <c:showVal val="1"/>
              <c:showCatName val="0"/>
              <c:showSerName val="0"/>
              <c:showPercent val="0"/>
              <c:showBubbleSize val="0"/>
              <c:extLst>
                <c:ext xmlns:c15="http://schemas.microsoft.com/office/drawing/2012/chart" uri="{CE6537A1-D6FC-4f65-9D91-7224C49458BB}">
                  <c15:layout>
                    <c:manualLayout>
                      <c:w val="0.2269226831514233"/>
                      <c:h val="5.0066164903956822E-2"/>
                    </c:manualLayout>
                  </c15:layout>
                </c:ext>
                <c:ext xmlns:c16="http://schemas.microsoft.com/office/drawing/2014/chart" uri="{C3380CC4-5D6E-409C-BE32-E72D297353CC}">
                  <c16:uniqueId val="{00000001-0ADA-48E7-A321-402E979D2202}"/>
                </c:ext>
              </c:extLst>
            </c:dLbl>
            <c:dLbl>
              <c:idx val="2"/>
              <c:layout>
                <c:manualLayout>
                  <c:x val="1.6861676687871485E-2"/>
                  <c:y val="-0.14423341529035941"/>
                </c:manualLayout>
              </c:layout>
              <c:showLegendKey val="1"/>
              <c:showVal val="1"/>
              <c:showCatName val="0"/>
              <c:showSerName val="0"/>
              <c:showPercent val="0"/>
              <c:showBubbleSize val="0"/>
              <c:extLst>
                <c:ext xmlns:c15="http://schemas.microsoft.com/office/drawing/2012/chart" uri="{CE6537A1-D6FC-4f65-9D91-7224C49458BB}">
                  <c15:layout>
                    <c:manualLayout>
                      <c:w val="0.26439340361896346"/>
                      <c:h val="5.0222773552669443E-2"/>
                    </c:manualLayout>
                  </c15:layout>
                </c:ext>
                <c:ext xmlns:c16="http://schemas.microsoft.com/office/drawing/2014/chart" uri="{C3380CC4-5D6E-409C-BE32-E72D297353CC}">
                  <c16:uniqueId val="{00000006-BEFA-4A5E-AB52-FBB4B74C74A7}"/>
                </c:ext>
              </c:extLst>
            </c:dLbl>
            <c:dLbl>
              <c:idx val="3"/>
              <c:layout>
                <c:manualLayout>
                  <c:x val="-3.2449496402368265E-2"/>
                  <c:y val="0.30441886153162806"/>
                </c:manualLayout>
              </c:layout>
              <c:showLegendKey val="1"/>
              <c:showVal val="1"/>
              <c:showCatName val="0"/>
              <c:showSerName val="0"/>
              <c:showPercent val="0"/>
              <c:showBubbleSize val="0"/>
              <c:extLst>
                <c:ext xmlns:c15="http://schemas.microsoft.com/office/drawing/2012/chart" uri="{CE6537A1-D6FC-4f65-9D91-7224C49458BB}">
                  <c15:layout>
                    <c:manualLayout>
                      <c:w val="0.28312876385273356"/>
                      <c:h val="5.0222773552669443E-2"/>
                    </c:manualLayout>
                  </c15:layout>
                </c:ext>
                <c:ext xmlns:c16="http://schemas.microsoft.com/office/drawing/2014/chart" uri="{C3380CC4-5D6E-409C-BE32-E72D297353CC}">
                  <c16:uniqueId val="{00000003-0ADA-48E7-A321-402E979D2202}"/>
                </c:ext>
              </c:extLst>
            </c:dLbl>
            <c:dLbl>
              <c:idx val="4"/>
              <c:layout>
                <c:manualLayout>
                  <c:x val="-5.0210765426503615E-3"/>
                  <c:y val="0.23583507399196121"/>
                </c:manualLayout>
              </c:layout>
              <c:showLegendKey val="1"/>
              <c:showVal val="1"/>
              <c:showCatName val="0"/>
              <c:showSerName val="0"/>
              <c:showPercent val="0"/>
              <c:showBubbleSize val="0"/>
              <c:extLst>
                <c:ext xmlns:c15="http://schemas.microsoft.com/office/drawing/2012/chart" uri="{CE6537A1-D6FC-4f65-9D91-7224C49458BB}">
                  <c15:layout>
                    <c:manualLayout>
                      <c:w val="0.30561119613325771"/>
                      <c:h val="5.0222773552669443E-2"/>
                    </c:manualLayout>
                  </c15:layout>
                </c:ext>
                <c:ext xmlns:c16="http://schemas.microsoft.com/office/drawing/2014/chart" uri="{C3380CC4-5D6E-409C-BE32-E72D297353CC}">
                  <c16:uniqueId val="{00000005-0ADA-48E7-A321-402E979D2202}"/>
                </c:ext>
              </c:extLst>
            </c:dLbl>
            <c:spPr>
              <a:noFill/>
              <a:ln>
                <a:noFill/>
              </a:ln>
              <a:effectLst/>
            </c:spPr>
            <c:txPr>
              <a:bodyPr rot="0" spcFirstLastPara="1" vertOverflow="ellipsis" vert="horz" wrap="square" anchor="ctr" anchorCtr="1"/>
              <a:lstStyle/>
              <a:p>
                <a:pPr>
                  <a:defRPr sz="1197" b="0" i="0" u="none" strike="noStrike" kern="1200" baseline="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pPr>
                <a:endParaRPr lang="zh-TW"/>
              </a:p>
            </c:txPr>
            <c:showLegendKey val="1"/>
            <c:showVal val="1"/>
            <c:showCatName val="0"/>
            <c:showSerName val="0"/>
            <c:showPercent val="0"/>
            <c:showBubbleSize val="0"/>
            <c:showLeaderLines val="0"/>
            <c:extLst>
              <c:ext xmlns:c15="http://schemas.microsoft.com/office/drawing/2012/chart" uri="{CE6537A1-D6FC-4f65-9D91-7224C49458BB}"/>
            </c:extLst>
          </c:dLbls>
          <c:cat>
            <c:strRef>
              <c:f>Sheet1!$A$2:$A$6</c:f>
              <c:strCache>
                <c:ptCount val="5"/>
                <c:pt idx="0">
                  <c:v>20YY</c:v>
                </c:pt>
                <c:pt idx="1">
                  <c:v>20YY</c:v>
                </c:pt>
                <c:pt idx="2">
                  <c:v>20YY</c:v>
                </c:pt>
                <c:pt idx="3">
                  <c:v>20YY</c:v>
                </c:pt>
                <c:pt idx="4">
                  <c:v>20YY</c:v>
                </c:pt>
              </c:strCache>
            </c:strRef>
          </c:cat>
          <c:val>
            <c:numRef>
              <c:f>Sheet1!$B$2:$B$6</c:f>
              <c:numCache>
                <c:formatCode>"NT$"#,##0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6-0ADA-48E7-A321-402E979D2202}"/>
            </c:ext>
          </c:extLst>
        </c:ser>
        <c:dLbls>
          <c:showLegendKey val="0"/>
          <c:showVal val="0"/>
          <c:showCatName val="0"/>
          <c:showSerName val="0"/>
          <c:showPercent val="0"/>
          <c:showBubbleSize val="0"/>
          <c:showLeaderLines val="0"/>
        </c:dLbls>
        <c:firstSliceAng val="0"/>
        <c:holeSize val="84"/>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Microsoft JhengHei UI" panose="020B0604030504040204" pitchFamily="34" charset="-120"/>
          <a:ea typeface="Microsoft JhengHei UI" panose="020B0604030504040204" pitchFamily="34" charset="-120"/>
        </a:defRPr>
      </a:pPr>
      <a:endParaRPr lang="zh-TW"/>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sz="1862" b="1" i="0" u="none" strike="noStrike" kern="1200" spc="0" baseline="0">
                <a:solidFill>
                  <a:schemeClr val="tx1"/>
                </a:solidFill>
                <a:latin typeface="Microsoft JhengHei UI" panose="020B0604030504040204" pitchFamily="34" charset="-120"/>
                <a:ea typeface="Microsoft JhengHei UI" panose="020B0604030504040204" pitchFamily="34" charset="-120"/>
                <a:cs typeface="+mn-cs"/>
              </a:defRPr>
            </a:pPr>
            <a:r>
              <a:rPr lang="zh-TW" b="1">
                <a:solidFill>
                  <a:schemeClr val="tx1"/>
                </a:solidFill>
              </a:rPr>
              <a:t>隨時間的收入</a:t>
            </a:r>
          </a:p>
        </c:rich>
      </c:tx>
      <c:layout/>
      <c:overlay val="0"/>
      <c:spPr>
        <a:noFill/>
        <a:ln>
          <a:noFill/>
        </a:ln>
        <a:effectLst/>
      </c:spPr>
      <c:txPr>
        <a:bodyPr rot="0" spcFirstLastPara="1" vertOverflow="ellipsis" vert="horz" wrap="square" anchor="ctr" anchorCtr="1"/>
        <a:lstStyle/>
        <a:p>
          <a:pPr algn="ctr" rtl="0">
            <a:defRPr sz="1862" b="1" i="0" u="none" strike="noStrike" kern="1200" spc="0" baseline="0">
              <a:solidFill>
                <a:schemeClr val="tx1"/>
              </a:solidFill>
              <a:latin typeface="Microsoft JhengHei UI" panose="020B0604030504040204" pitchFamily="34" charset="-120"/>
              <a:ea typeface="Microsoft JhengHei UI" panose="020B0604030504040204" pitchFamily="34" charset="-120"/>
              <a:cs typeface="+mn-cs"/>
            </a:defRPr>
          </a:pPr>
          <a:endParaRPr lang="zh-TW"/>
        </a:p>
      </c:txPr>
    </c:title>
    <c:autoTitleDeleted val="0"/>
    <c:plotArea>
      <c:layout/>
      <c:lineChart>
        <c:grouping val="stacked"/>
        <c:varyColors val="0"/>
        <c:ser>
          <c:idx val="0"/>
          <c:order val="0"/>
          <c:tx>
            <c:strRef>
              <c:f>Sheet1!$B$1</c:f>
              <c:strCache>
                <c:ptCount val="1"/>
                <c:pt idx="0">
                  <c:v>數列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Pt>
            <c:idx val="1"/>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1-0ADA-48E7-A321-402E979D2202}"/>
              </c:ext>
            </c:extLst>
          </c:dPt>
          <c:dPt>
            <c:idx val="3"/>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3-0ADA-48E7-A321-402E979D2202}"/>
              </c:ext>
            </c:extLst>
          </c:dPt>
          <c:dPt>
            <c:idx val="4"/>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5-0ADA-48E7-A321-402E979D2202}"/>
              </c:ext>
            </c:extLst>
          </c:dPt>
          <c:cat>
            <c:strRef>
              <c:f>Sheet1!$A$2:$A$6</c:f>
              <c:strCache>
                <c:ptCount val="5"/>
                <c:pt idx="0">
                  <c:v>20YY</c:v>
                </c:pt>
                <c:pt idx="1">
                  <c:v>20YY</c:v>
                </c:pt>
                <c:pt idx="2">
                  <c:v>20YY</c:v>
                </c:pt>
                <c:pt idx="3">
                  <c:v>20YY</c:v>
                </c:pt>
                <c:pt idx="4">
                  <c:v>20YY</c:v>
                </c:pt>
              </c:strCache>
            </c:strRef>
          </c:cat>
          <c:val>
            <c:numRef>
              <c:f>Sheet1!$B$2:$B$6</c:f>
              <c:numCache>
                <c:formatCode>"NT$"#,##0</c:formatCode>
                <c:ptCount val="5"/>
                <c:pt idx="0">
                  <c:v>0</c:v>
                </c:pt>
                <c:pt idx="1">
                  <c:v>6750</c:v>
                </c:pt>
                <c:pt idx="2">
                  <c:v>33750</c:v>
                </c:pt>
                <c:pt idx="3">
                  <c:v>135000</c:v>
                </c:pt>
                <c:pt idx="4">
                  <c:v>270000</c:v>
                </c:pt>
              </c:numCache>
            </c:numRef>
          </c:val>
          <c:smooth val="0"/>
          <c:extLst>
            <c:ext xmlns:c16="http://schemas.microsoft.com/office/drawing/2014/chart" uri="{C3380CC4-5D6E-409C-BE32-E72D297353CC}">
              <c16:uniqueId val="{00000006-0ADA-48E7-A321-402E979D2202}"/>
            </c:ext>
          </c:extLst>
        </c:ser>
        <c:dLbls>
          <c:showLegendKey val="0"/>
          <c:showVal val="0"/>
          <c:showCatName val="0"/>
          <c:showSerName val="0"/>
          <c:showPercent val="0"/>
          <c:showBubbleSize val="0"/>
        </c:dLbls>
        <c:marker val="1"/>
        <c:smooth val="0"/>
        <c:axId val="91850208"/>
        <c:axId val="91862176"/>
      </c:lineChart>
      <c:catAx>
        <c:axId val="91850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icrosoft JhengHei UI" panose="020B0604030504040204" pitchFamily="34" charset="-120"/>
                <a:ea typeface="Microsoft JhengHei UI" panose="020B0604030504040204" pitchFamily="34" charset="-120"/>
                <a:cs typeface="+mn-cs"/>
              </a:defRPr>
            </a:pPr>
            <a:endParaRPr lang="zh-TW"/>
          </a:p>
        </c:txPr>
        <c:crossAx val="91862176"/>
        <c:crosses val="autoZero"/>
        <c:auto val="1"/>
        <c:lblAlgn val="ctr"/>
        <c:lblOffset val="100"/>
        <c:noMultiLvlLbl val="0"/>
      </c:catAx>
      <c:valAx>
        <c:axId val="91862176"/>
        <c:scaling>
          <c:orientation val="minMax"/>
        </c:scaling>
        <c:delete val="0"/>
        <c:axPos val="l"/>
        <c:majorGridlines>
          <c:spPr>
            <a:ln w="9525" cap="flat" cmpd="sng" algn="ctr">
              <a:solidFill>
                <a:schemeClr val="tx1">
                  <a:lumMod val="15000"/>
                  <a:lumOff val="85000"/>
                </a:schemeClr>
              </a:solidFill>
              <a:round/>
            </a:ln>
            <a:effectLst/>
          </c:spPr>
        </c:majorGridlines>
        <c:numFmt formatCode="&quot;NT$&quot;#,##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icrosoft JhengHei UI" panose="020B0604030504040204" pitchFamily="34" charset="-120"/>
                <a:ea typeface="Microsoft JhengHei UI" panose="020B0604030504040204" pitchFamily="34" charset="-120"/>
                <a:cs typeface="+mn-cs"/>
              </a:defRPr>
            </a:pPr>
            <a:endParaRPr lang="zh-TW"/>
          </a:p>
        </c:txPr>
        <c:crossAx val="9185020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Microsoft JhengHei UI" panose="020B0604030504040204" pitchFamily="34" charset="-120"/>
          <a:ea typeface="Microsoft JhengHei UI" panose="020B0604030504040204" pitchFamily="34" charset="-120"/>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E26869-601C-4630-ACF7-D119C6B7054B}" type="doc">
      <dgm:prSet loTypeId="urn:microsoft.com/office/officeart/2005/8/layout/hList2" loCatId="relationship" qsTypeId="urn:microsoft.com/office/officeart/2005/8/quickstyle/simple3" qsCatId="simple" csTypeId="urn:microsoft.com/office/officeart/2005/8/colors/accent1_2" csCatId="accent1" phldr="1"/>
      <dgm:spPr/>
      <dgm:t>
        <a:bodyPr/>
        <a:lstStyle/>
        <a:p>
          <a:endParaRPr lang="zh-TW" altLang="en-US"/>
        </a:p>
      </dgm:t>
    </dgm:pt>
    <dgm:pt modelId="{D70ADC0B-6B0B-4D0D-9CA8-D8D9888F0A8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美金</a:t>
          </a:r>
          <a:endParaRPr lang="zh-TW" altLang="en-US" sz="3600" dirty="0">
            <a:latin typeface="Microsoft JhengHei UI" panose="020B0604030504040204" pitchFamily="34" charset="-120"/>
            <a:ea typeface="Microsoft JhengHei UI" panose="020B0604030504040204" pitchFamily="34" charset="-120"/>
          </a:endParaRPr>
        </a:p>
      </dgm:t>
    </dgm:pt>
    <dgm:pt modelId="{20BFA15A-A0D9-40CE-BAE9-C247F1D60A1B}" type="parTrans" cxnId="{BE55CD2A-9CC8-49F0-BE80-7345980E003F}">
      <dgm:prSet/>
      <dgm:spPr/>
      <dgm:t>
        <a:bodyPr/>
        <a:lstStyle/>
        <a:p>
          <a:endParaRPr lang="zh-TW" altLang="en-US"/>
        </a:p>
      </dgm:t>
    </dgm:pt>
    <dgm:pt modelId="{C08839A6-0BA2-4E5C-9D40-97217119EE2A}" type="sibTrans" cxnId="{BE55CD2A-9CC8-49F0-BE80-7345980E003F}">
      <dgm:prSet/>
      <dgm:spPr/>
      <dgm:t>
        <a:bodyPr/>
        <a:lstStyle/>
        <a:p>
          <a:endParaRPr lang="zh-TW" altLang="en-US"/>
        </a:p>
      </dgm:t>
    </dgm:pt>
    <dgm:pt modelId="{94B4E931-AD77-441C-A334-7C277391BFD3}">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由政府發行</a:t>
          </a:r>
          <a:endParaRPr lang="zh-TW" altLang="en-US" dirty="0">
            <a:latin typeface="Microsoft JhengHei UI" panose="020B0604030504040204" pitchFamily="34" charset="-120"/>
            <a:ea typeface="Microsoft JhengHei UI" panose="020B0604030504040204" pitchFamily="34" charset="-120"/>
          </a:endParaRPr>
        </a:p>
      </dgm:t>
    </dgm:pt>
    <dgm:pt modelId="{373DFB54-21CA-41D1-849F-8825D6FFD471}" type="parTrans" cxnId="{7F37FDB5-4E25-4577-8E6E-F3C855FD4FBA}">
      <dgm:prSet/>
      <dgm:spPr/>
      <dgm:t>
        <a:bodyPr/>
        <a:lstStyle/>
        <a:p>
          <a:endParaRPr lang="zh-TW" altLang="en-US"/>
        </a:p>
      </dgm:t>
    </dgm:pt>
    <dgm:pt modelId="{61F31727-1817-46A1-A6CD-58C7D8BC622A}" type="sibTrans" cxnId="{7F37FDB5-4E25-4577-8E6E-F3C855FD4FBA}">
      <dgm:prSet/>
      <dgm:spPr/>
      <dgm:t>
        <a:bodyPr/>
        <a:lstStyle/>
        <a:p>
          <a:endParaRPr lang="zh-TW" altLang="en-US"/>
        </a:p>
      </dgm:t>
    </dgm:pt>
    <dgm:pt modelId="{42F6A861-65CA-4D9B-A6C9-8E361F213679}">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BEE9C1B2-8A5F-469D-8267-8E24A0674394}" type="parTrans" cxnId="{372E6090-B4CA-4036-B669-5F2B761BCB60}">
      <dgm:prSet/>
      <dgm:spPr/>
      <dgm:t>
        <a:bodyPr/>
        <a:lstStyle/>
        <a:p>
          <a:endParaRPr lang="zh-TW" altLang="en-US"/>
        </a:p>
      </dgm:t>
    </dgm:pt>
    <dgm:pt modelId="{5F99F822-8D94-47E8-86C8-8D8CCA095DC4}" type="sibTrans" cxnId="{372E6090-B4CA-4036-B669-5F2B761BCB60}">
      <dgm:prSet/>
      <dgm:spPr/>
      <dgm:t>
        <a:bodyPr/>
        <a:lstStyle/>
        <a:p>
          <a:endParaRPr lang="zh-TW" altLang="en-US"/>
        </a:p>
      </dgm:t>
    </dgm:pt>
    <dgm:pt modelId="{B81E159A-235E-4B00-A188-C007254B4E7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比特幣</a:t>
          </a:r>
          <a:endParaRPr lang="zh-TW" altLang="en-US" sz="3600" dirty="0">
            <a:latin typeface="Microsoft JhengHei UI" panose="020B0604030504040204" pitchFamily="34" charset="-120"/>
            <a:ea typeface="Microsoft JhengHei UI" panose="020B0604030504040204" pitchFamily="34" charset="-120"/>
          </a:endParaRPr>
        </a:p>
      </dgm:t>
    </dgm:pt>
    <dgm:pt modelId="{DBFAB56C-8EB4-4D3C-B811-D61C69B4AF35}" type="parTrans" cxnId="{9F74A324-D5A0-46A3-B260-72BDB3AE7D84}">
      <dgm:prSet/>
      <dgm:spPr/>
      <dgm:t>
        <a:bodyPr/>
        <a:lstStyle/>
        <a:p>
          <a:endParaRPr lang="zh-TW" altLang="en-US"/>
        </a:p>
      </dgm:t>
    </dgm:pt>
    <dgm:pt modelId="{4AF9D8B9-89E4-404B-9FC7-9C4FB004C8F2}" type="sibTrans" cxnId="{9F74A324-D5A0-46A3-B260-72BDB3AE7D84}">
      <dgm:prSet/>
      <dgm:spPr/>
      <dgm:t>
        <a:bodyPr/>
        <a:lstStyle/>
        <a:p>
          <a:endParaRPr lang="zh-TW" altLang="en-US"/>
        </a:p>
      </dgm:t>
    </dgm:pt>
    <dgm:pt modelId="{611F5A9E-1C97-4DB3-B00E-58DCF0A8957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由電腦產生</a:t>
          </a:r>
          <a:endParaRPr lang="zh-TW" altLang="en-US" dirty="0">
            <a:latin typeface="Microsoft JhengHei UI" panose="020B0604030504040204" pitchFamily="34" charset="-120"/>
            <a:ea typeface="Microsoft JhengHei UI" panose="020B0604030504040204" pitchFamily="34" charset="-120"/>
          </a:endParaRPr>
        </a:p>
      </dgm:t>
    </dgm:pt>
    <dgm:pt modelId="{66970DE6-F850-42E9-8259-68E90AA321B7}" type="parTrans" cxnId="{16BFCBB5-6FAE-429C-8CDC-D900A1A2EBA9}">
      <dgm:prSet/>
      <dgm:spPr/>
      <dgm:t>
        <a:bodyPr/>
        <a:lstStyle/>
        <a:p>
          <a:endParaRPr lang="zh-TW" altLang="en-US"/>
        </a:p>
      </dgm:t>
    </dgm:pt>
    <dgm:pt modelId="{9253F290-CBCA-436B-8C2B-2280AE1929CD}" type="sibTrans" cxnId="{16BFCBB5-6FAE-429C-8CDC-D900A1A2EBA9}">
      <dgm:prSet/>
      <dgm:spPr/>
      <dgm:t>
        <a:bodyPr/>
        <a:lstStyle/>
        <a:p>
          <a:endParaRPr lang="zh-TW" altLang="en-US"/>
        </a:p>
      </dgm:t>
    </dgm:pt>
    <dgm:pt modelId="{529E5C9D-0631-460C-9E57-DD2EF2CC934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去中心化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非單獨機構控制</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C1F0C7A7-8F14-46FF-B3E8-5EDF695EBB77}" type="parTrans" cxnId="{97866554-D2E2-4A20-8083-A10BE84F0109}">
      <dgm:prSet/>
      <dgm:spPr/>
      <dgm:t>
        <a:bodyPr/>
        <a:lstStyle/>
        <a:p>
          <a:endParaRPr lang="zh-TW" altLang="en-US"/>
        </a:p>
      </dgm:t>
    </dgm:pt>
    <dgm:pt modelId="{47B8659E-285F-48EF-95C2-58DFC770A24B}" type="sibTrans" cxnId="{97866554-D2E2-4A20-8083-A10BE84F0109}">
      <dgm:prSet/>
      <dgm:spPr/>
      <dgm:t>
        <a:bodyPr/>
        <a:lstStyle/>
        <a:p>
          <a:endParaRPr lang="zh-TW" altLang="en-US"/>
        </a:p>
      </dgm:t>
    </dgm:pt>
    <dgm:pt modelId="{DA815F5D-E236-4DCC-A061-1F6EEC6EF761}">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無限量發行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4FF6841C-A38A-49EA-8B16-C5467D42990A}" type="parTrans" cxnId="{826734A1-D0E8-4E80-8B1E-E9EB7A8E123C}">
      <dgm:prSet/>
      <dgm:spPr/>
      <dgm:t>
        <a:bodyPr/>
        <a:lstStyle/>
        <a:p>
          <a:endParaRPr lang="zh-TW" altLang="en-US"/>
        </a:p>
      </dgm:t>
    </dgm:pt>
    <dgm:pt modelId="{2731A64C-63D8-4E30-9DCC-AF4F0163BA40}" type="sibTrans" cxnId="{826734A1-D0E8-4E80-8B1E-E9EB7A8E123C}">
      <dgm:prSet/>
      <dgm:spPr/>
      <dgm:t>
        <a:bodyPr/>
        <a:lstStyle/>
        <a:p>
          <a:endParaRPr lang="zh-TW" altLang="en-US"/>
        </a:p>
      </dgm:t>
    </dgm:pt>
    <dgm:pt modelId="{FC29650F-C5FF-4CEE-85C4-0DF109F8C53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價值：市場及法規而定</a:t>
          </a:r>
          <a:endParaRPr lang="zh-TW" altLang="en-US" dirty="0">
            <a:latin typeface="Microsoft JhengHei UI" panose="020B0604030504040204" pitchFamily="34" charset="-120"/>
            <a:ea typeface="Microsoft JhengHei UI" panose="020B0604030504040204" pitchFamily="34" charset="-120"/>
          </a:endParaRPr>
        </a:p>
      </dgm:t>
    </dgm:pt>
    <dgm:pt modelId="{429B9A7A-87B8-48D2-8D5A-83D977326A6C}" type="parTrans" cxnId="{75437BF6-1893-4F36-A963-05459D7B3A85}">
      <dgm:prSet/>
      <dgm:spPr/>
      <dgm:t>
        <a:bodyPr/>
        <a:lstStyle/>
        <a:p>
          <a:endParaRPr lang="zh-TW" altLang="en-US"/>
        </a:p>
      </dgm:t>
    </dgm:pt>
    <dgm:pt modelId="{75B94AE1-E0D6-437B-809B-D3143A100917}" type="sibTrans" cxnId="{75437BF6-1893-4F36-A963-05459D7B3A85}">
      <dgm:prSet/>
      <dgm:spPr/>
      <dgm:t>
        <a:bodyPr/>
        <a:lstStyle/>
        <a:p>
          <a:endParaRPr lang="zh-TW" altLang="en-US"/>
        </a:p>
      </dgm:t>
    </dgm:pt>
    <dgm:pt modelId="{E188C429-1D76-441C-9426-13470F069ACA}">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存放：個人持有、機構</a:t>
          </a:r>
          <a:endParaRPr lang="zh-TW" altLang="en-US" dirty="0">
            <a:latin typeface="Microsoft JhengHei UI" panose="020B0604030504040204" pitchFamily="34" charset="-120"/>
            <a:ea typeface="Microsoft JhengHei UI" panose="020B0604030504040204" pitchFamily="34" charset="-120"/>
          </a:endParaRPr>
        </a:p>
      </dgm:t>
    </dgm:pt>
    <dgm:pt modelId="{C6766409-FEC0-49C1-A9AE-B54614BB4BAC}" type="parTrans" cxnId="{68AE3B6C-F81B-4ABF-8CFD-7FA5A1D79326}">
      <dgm:prSet/>
      <dgm:spPr/>
      <dgm:t>
        <a:bodyPr/>
        <a:lstStyle/>
        <a:p>
          <a:endParaRPr lang="zh-TW" altLang="en-US"/>
        </a:p>
      </dgm:t>
    </dgm:pt>
    <dgm:pt modelId="{082C5D8E-8F7F-4F40-9C6E-8A41BB18A581}" type="sibTrans" cxnId="{68AE3B6C-F81B-4ABF-8CFD-7FA5A1D79326}">
      <dgm:prSet/>
      <dgm:spPr/>
      <dgm:t>
        <a:bodyPr/>
        <a:lstStyle/>
        <a:p>
          <a:endParaRPr lang="zh-TW" altLang="en-US"/>
        </a:p>
      </dgm:t>
    </dgm:pt>
    <dgm:pt modelId="{7DA9C420-772B-4BBD-B2A8-5D65AC2F77C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有限發行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個幣種皆有固定數量</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652862CF-12C1-4ACA-801A-45C5A79AD041}" type="parTrans" cxnId="{6AEFDCC1-D6B1-4092-8CF5-22F57A3C59D3}">
      <dgm:prSet/>
      <dgm:spPr/>
      <dgm:t>
        <a:bodyPr/>
        <a:lstStyle/>
        <a:p>
          <a:endParaRPr lang="zh-TW" altLang="en-US"/>
        </a:p>
      </dgm:t>
    </dgm:pt>
    <dgm:pt modelId="{5F132F63-53D7-4443-824E-754F71544F26}" type="sibTrans" cxnId="{6AEFDCC1-D6B1-4092-8CF5-22F57A3C59D3}">
      <dgm:prSet/>
      <dgm:spPr/>
      <dgm:t>
        <a:bodyPr/>
        <a:lstStyle/>
        <a:p>
          <a:endParaRPr lang="zh-TW" altLang="en-US"/>
        </a:p>
      </dgm:t>
    </dgm:pt>
    <dgm:pt modelId="{31C17F90-448A-4770-8436-17AD49211B7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價值：由社區共識而定</a:t>
          </a:r>
          <a:endParaRPr lang="zh-TW" altLang="en-US" dirty="0">
            <a:latin typeface="Microsoft JhengHei UI" panose="020B0604030504040204" pitchFamily="34" charset="-120"/>
            <a:ea typeface="Microsoft JhengHei UI" panose="020B0604030504040204" pitchFamily="34" charset="-120"/>
          </a:endParaRPr>
        </a:p>
      </dgm:t>
    </dgm:pt>
    <dgm:pt modelId="{DAD8B229-00AD-4B92-95D7-9BFB6DBEE50D}" type="parTrans" cxnId="{C751FD8A-5327-44DA-960F-A4838F0773E4}">
      <dgm:prSet/>
      <dgm:spPr/>
      <dgm:t>
        <a:bodyPr/>
        <a:lstStyle/>
        <a:p>
          <a:endParaRPr lang="zh-TW" altLang="en-US"/>
        </a:p>
      </dgm:t>
    </dgm:pt>
    <dgm:pt modelId="{0CD42CC6-C2C8-4FCD-B900-8ED9062B7C99}" type="sibTrans" cxnId="{C751FD8A-5327-44DA-960F-A4838F0773E4}">
      <dgm:prSet/>
      <dgm:spPr/>
      <dgm:t>
        <a:bodyPr/>
        <a:lstStyle/>
        <a:p>
          <a:endParaRPr lang="zh-TW" altLang="en-US"/>
        </a:p>
      </dgm:t>
    </dgm:pt>
    <dgm:pt modelId="{39FC93D2-3C3B-4024-97B9-99DEB9C43D2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存放：區塊練</a:t>
          </a:r>
          <a:endParaRPr lang="zh-TW" altLang="en-US" dirty="0">
            <a:latin typeface="Microsoft JhengHei UI" panose="020B0604030504040204" pitchFamily="34" charset="-120"/>
            <a:ea typeface="Microsoft JhengHei UI" panose="020B0604030504040204" pitchFamily="34" charset="-120"/>
          </a:endParaRPr>
        </a:p>
      </dgm:t>
    </dgm:pt>
    <dgm:pt modelId="{5A490A38-364B-4940-BA69-1F674CABC16A}" type="parTrans" cxnId="{87B13522-CF57-4046-B23E-5B180ED5C4F4}">
      <dgm:prSet/>
      <dgm:spPr/>
      <dgm:t>
        <a:bodyPr/>
        <a:lstStyle/>
        <a:p>
          <a:endParaRPr lang="zh-TW" altLang="en-US"/>
        </a:p>
      </dgm:t>
    </dgm:pt>
    <dgm:pt modelId="{B4F3232F-FE5F-4993-BB2C-3619B163DE3D}" type="sibTrans" cxnId="{87B13522-CF57-4046-B23E-5B180ED5C4F4}">
      <dgm:prSet/>
      <dgm:spPr/>
      <dgm:t>
        <a:bodyPr/>
        <a:lstStyle/>
        <a:p>
          <a:endParaRPr lang="zh-TW" altLang="en-US"/>
        </a:p>
      </dgm:t>
    </dgm:pt>
    <dgm:pt modelId="{E4AC86CE-057F-427E-907B-427C58E5E6BC}" type="pres">
      <dgm:prSet presAssocID="{12E26869-601C-4630-ACF7-D119C6B7054B}" presName="linearFlow" presStyleCnt="0">
        <dgm:presLayoutVars>
          <dgm:dir/>
          <dgm:animLvl val="lvl"/>
          <dgm:resizeHandles/>
        </dgm:presLayoutVars>
      </dgm:prSet>
      <dgm:spPr/>
    </dgm:pt>
    <dgm:pt modelId="{EE9E8E1F-4825-4B37-A38E-FEDF9100CF22}" type="pres">
      <dgm:prSet presAssocID="{D70ADC0B-6B0B-4D0D-9CA8-D8D9888F0A89}" presName="compositeNode" presStyleCnt="0">
        <dgm:presLayoutVars>
          <dgm:bulletEnabled val="1"/>
        </dgm:presLayoutVars>
      </dgm:prSet>
      <dgm:spPr/>
    </dgm:pt>
    <dgm:pt modelId="{44863A34-CC07-4BDD-B17C-B33A0BFC33F0}" type="pres">
      <dgm:prSet presAssocID="{D70ADC0B-6B0B-4D0D-9CA8-D8D9888F0A89}" presName="image" presStyleLbl="fgImgPlace1" presStyleIdx="0" presStyleCnt="2"/>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20796" r="-20796"/>
          </a:stretch>
        </a:blipFill>
      </dgm:spPr>
    </dgm:pt>
    <dgm:pt modelId="{2F8A45B5-B6F3-493E-A1BA-68190C832A27}" type="pres">
      <dgm:prSet presAssocID="{D70ADC0B-6B0B-4D0D-9CA8-D8D9888F0A89}" presName="childNode" presStyleLbl="node1" presStyleIdx="0" presStyleCnt="2">
        <dgm:presLayoutVars>
          <dgm:bulletEnabled val="1"/>
        </dgm:presLayoutVars>
      </dgm:prSet>
      <dgm:spPr/>
      <dgm:t>
        <a:bodyPr/>
        <a:lstStyle/>
        <a:p>
          <a:endParaRPr lang="zh-TW" altLang="en-US"/>
        </a:p>
      </dgm:t>
    </dgm:pt>
    <dgm:pt modelId="{44D9E76F-F3F6-4020-875C-56EEE7F0384F}" type="pres">
      <dgm:prSet presAssocID="{D70ADC0B-6B0B-4D0D-9CA8-D8D9888F0A89}" presName="parentNode" presStyleLbl="revTx" presStyleIdx="0" presStyleCnt="2" custAng="5400000" custScaleX="323188" custScaleY="25770" custLinFactNeighborX="66094" custLinFactNeighborY="-36864">
        <dgm:presLayoutVars>
          <dgm:chMax val="0"/>
          <dgm:bulletEnabled val="1"/>
        </dgm:presLayoutVars>
      </dgm:prSet>
      <dgm:spPr/>
      <dgm:t>
        <a:bodyPr/>
        <a:lstStyle/>
        <a:p>
          <a:endParaRPr lang="zh-TW" altLang="en-US"/>
        </a:p>
      </dgm:t>
    </dgm:pt>
    <dgm:pt modelId="{08AE2321-067D-4A54-8A36-9AD077333443}" type="pres">
      <dgm:prSet presAssocID="{C08839A6-0BA2-4E5C-9D40-97217119EE2A}" presName="sibTrans" presStyleCnt="0"/>
      <dgm:spPr/>
    </dgm:pt>
    <dgm:pt modelId="{27F3A1A2-3C18-4166-AC61-CF624386BF1A}" type="pres">
      <dgm:prSet presAssocID="{B81E159A-235E-4B00-A188-C007254B4E79}" presName="compositeNode" presStyleCnt="0">
        <dgm:presLayoutVars>
          <dgm:bulletEnabled val="1"/>
        </dgm:presLayoutVars>
      </dgm:prSet>
      <dgm:spPr/>
    </dgm:pt>
    <dgm:pt modelId="{64F0A613-882C-4891-8B17-2E178B118E9F}" type="pres">
      <dgm:prSet presAssocID="{B81E159A-235E-4B00-A188-C007254B4E79}" presName="image" presStyleLbl="fgImgPlace1" presStyleIdx="1" presStyleCnt="2"/>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5074" r="-25074"/>
          </a:stretch>
        </a:blipFill>
      </dgm:spPr>
    </dgm:pt>
    <dgm:pt modelId="{B13540FA-A183-458F-8F22-B6AAEA4E2462}" type="pres">
      <dgm:prSet presAssocID="{B81E159A-235E-4B00-A188-C007254B4E79}" presName="childNode" presStyleLbl="node1" presStyleIdx="1" presStyleCnt="2">
        <dgm:presLayoutVars>
          <dgm:bulletEnabled val="1"/>
        </dgm:presLayoutVars>
      </dgm:prSet>
      <dgm:spPr/>
      <dgm:t>
        <a:bodyPr/>
        <a:lstStyle/>
        <a:p>
          <a:endParaRPr lang="zh-TW" altLang="en-US"/>
        </a:p>
      </dgm:t>
    </dgm:pt>
    <dgm:pt modelId="{33CC6E10-5F84-4496-9BFE-1B10662EBCFB}" type="pres">
      <dgm:prSet presAssocID="{B81E159A-235E-4B00-A188-C007254B4E79}" presName="parentNode" presStyleLbl="revTx" presStyleIdx="1" presStyleCnt="2" custAng="5400000" custFlipHor="1" custScaleX="305412" custScaleY="16906" custLinFactNeighborX="96019" custLinFactNeighborY="-22179">
        <dgm:presLayoutVars>
          <dgm:chMax val="0"/>
          <dgm:bulletEnabled val="1"/>
        </dgm:presLayoutVars>
      </dgm:prSet>
      <dgm:spPr/>
      <dgm:t>
        <a:bodyPr/>
        <a:lstStyle/>
        <a:p>
          <a:endParaRPr lang="zh-TW" altLang="en-US"/>
        </a:p>
      </dgm:t>
    </dgm:pt>
  </dgm:ptLst>
  <dgm:cxnLst>
    <dgm:cxn modelId="{BE55CD2A-9CC8-49F0-BE80-7345980E003F}" srcId="{12E26869-601C-4630-ACF7-D119C6B7054B}" destId="{D70ADC0B-6B0B-4D0D-9CA8-D8D9888F0A89}" srcOrd="0" destOrd="0" parTransId="{20BFA15A-A0D9-40CE-BAE9-C247F1D60A1B}" sibTransId="{C08839A6-0BA2-4E5C-9D40-97217119EE2A}"/>
    <dgm:cxn modelId="{E85A9F8E-76C4-441E-9170-9E423E7CF548}" type="presOf" srcId="{E188C429-1D76-441C-9426-13470F069ACA}" destId="{2F8A45B5-B6F3-493E-A1BA-68190C832A27}" srcOrd="0" destOrd="4" presId="urn:microsoft.com/office/officeart/2005/8/layout/hList2"/>
    <dgm:cxn modelId="{82661D65-D566-4090-89D6-2BE39094C2C0}" type="presOf" srcId="{94B4E931-AD77-441C-A334-7C277391BFD3}" destId="{2F8A45B5-B6F3-493E-A1BA-68190C832A27}" srcOrd="0" destOrd="0" presId="urn:microsoft.com/office/officeart/2005/8/layout/hList2"/>
    <dgm:cxn modelId="{16BFCBB5-6FAE-429C-8CDC-D900A1A2EBA9}" srcId="{B81E159A-235E-4B00-A188-C007254B4E79}" destId="{611F5A9E-1C97-4DB3-B00E-58DCF0A8957F}" srcOrd="0" destOrd="0" parTransId="{66970DE6-F850-42E9-8259-68E90AA321B7}" sibTransId="{9253F290-CBCA-436B-8C2B-2280AE1929CD}"/>
    <dgm:cxn modelId="{9F74A324-D5A0-46A3-B260-72BDB3AE7D84}" srcId="{12E26869-601C-4630-ACF7-D119C6B7054B}" destId="{B81E159A-235E-4B00-A188-C007254B4E79}" srcOrd="1" destOrd="0" parTransId="{DBFAB56C-8EB4-4D3C-B811-D61C69B4AF35}" sibTransId="{4AF9D8B9-89E4-404B-9FC7-9C4FB004C8F2}"/>
    <dgm:cxn modelId="{0AC8793A-6930-4FC2-9A8B-762994BBB024}" type="presOf" srcId="{FC29650F-C5FF-4CEE-85C4-0DF109F8C53F}" destId="{2F8A45B5-B6F3-493E-A1BA-68190C832A27}" srcOrd="0" destOrd="3" presId="urn:microsoft.com/office/officeart/2005/8/layout/hList2"/>
    <dgm:cxn modelId="{75437BF6-1893-4F36-A963-05459D7B3A85}" srcId="{D70ADC0B-6B0B-4D0D-9CA8-D8D9888F0A89}" destId="{FC29650F-C5FF-4CEE-85C4-0DF109F8C53F}" srcOrd="3" destOrd="0" parTransId="{429B9A7A-87B8-48D2-8D5A-83D977326A6C}" sibTransId="{75B94AE1-E0D6-437B-809B-D3143A100917}"/>
    <dgm:cxn modelId="{12C2919C-4ED7-45D3-BB42-0675E8C0CDE4}" type="presOf" srcId="{D70ADC0B-6B0B-4D0D-9CA8-D8D9888F0A89}" destId="{44D9E76F-F3F6-4020-875C-56EEE7F0384F}" srcOrd="0" destOrd="0" presId="urn:microsoft.com/office/officeart/2005/8/layout/hList2"/>
    <dgm:cxn modelId="{D51A5E5D-ED2D-4236-B708-331000517076}" type="presOf" srcId="{611F5A9E-1C97-4DB3-B00E-58DCF0A8957F}" destId="{B13540FA-A183-458F-8F22-B6AAEA4E2462}" srcOrd="0" destOrd="0" presId="urn:microsoft.com/office/officeart/2005/8/layout/hList2"/>
    <dgm:cxn modelId="{013B2EBF-53C7-4AF4-BE6E-A721F757E6A6}" type="presOf" srcId="{B81E159A-235E-4B00-A188-C007254B4E79}" destId="{33CC6E10-5F84-4496-9BFE-1B10662EBCFB}" srcOrd="0" destOrd="0" presId="urn:microsoft.com/office/officeart/2005/8/layout/hList2"/>
    <dgm:cxn modelId="{68AE3B6C-F81B-4ABF-8CFD-7FA5A1D79326}" srcId="{D70ADC0B-6B0B-4D0D-9CA8-D8D9888F0A89}" destId="{E188C429-1D76-441C-9426-13470F069ACA}" srcOrd="4" destOrd="0" parTransId="{C6766409-FEC0-49C1-A9AE-B54614BB4BAC}" sibTransId="{082C5D8E-8F7F-4F40-9C6E-8A41BB18A581}"/>
    <dgm:cxn modelId="{55115170-9D03-467A-B2D0-3C387EADB59E}" type="presOf" srcId="{DA815F5D-E236-4DCC-A061-1F6EEC6EF761}" destId="{2F8A45B5-B6F3-493E-A1BA-68190C832A27}" srcOrd="0" destOrd="2" presId="urn:microsoft.com/office/officeart/2005/8/layout/hList2"/>
    <dgm:cxn modelId="{97866554-D2E2-4A20-8083-A10BE84F0109}" srcId="{B81E159A-235E-4B00-A188-C007254B4E79}" destId="{529E5C9D-0631-460C-9E57-DD2EF2CC9342}" srcOrd="1" destOrd="0" parTransId="{C1F0C7A7-8F14-46FF-B3E8-5EDF695EBB77}" sibTransId="{47B8659E-285F-48EF-95C2-58DFC770A24B}"/>
    <dgm:cxn modelId="{3F1F8446-8A29-412F-950A-24E576CE6815}" type="presOf" srcId="{7DA9C420-772B-4BBD-B2A8-5D65AC2F77C8}" destId="{B13540FA-A183-458F-8F22-B6AAEA4E2462}" srcOrd="0" destOrd="2" presId="urn:microsoft.com/office/officeart/2005/8/layout/hList2"/>
    <dgm:cxn modelId="{87B13522-CF57-4046-B23E-5B180ED5C4F4}" srcId="{B81E159A-235E-4B00-A188-C007254B4E79}" destId="{39FC93D2-3C3B-4024-97B9-99DEB9C43D28}" srcOrd="4" destOrd="0" parTransId="{5A490A38-364B-4940-BA69-1F674CABC16A}" sibTransId="{B4F3232F-FE5F-4993-BB2C-3619B163DE3D}"/>
    <dgm:cxn modelId="{826734A1-D0E8-4E80-8B1E-E9EB7A8E123C}" srcId="{D70ADC0B-6B0B-4D0D-9CA8-D8D9888F0A89}" destId="{DA815F5D-E236-4DCC-A061-1F6EEC6EF761}" srcOrd="2" destOrd="0" parTransId="{4FF6841C-A38A-49EA-8B16-C5467D42990A}" sibTransId="{2731A64C-63D8-4E30-9DCC-AF4F0163BA40}"/>
    <dgm:cxn modelId="{F5741644-6BCA-4BFC-A784-872D36000AE7}" type="presOf" srcId="{529E5C9D-0631-460C-9E57-DD2EF2CC9342}" destId="{B13540FA-A183-458F-8F22-B6AAEA4E2462}" srcOrd="0" destOrd="1" presId="urn:microsoft.com/office/officeart/2005/8/layout/hList2"/>
    <dgm:cxn modelId="{6AEFDCC1-D6B1-4092-8CF5-22F57A3C59D3}" srcId="{B81E159A-235E-4B00-A188-C007254B4E79}" destId="{7DA9C420-772B-4BBD-B2A8-5D65AC2F77C8}" srcOrd="2" destOrd="0" parTransId="{652862CF-12C1-4ACA-801A-45C5A79AD041}" sibTransId="{5F132F63-53D7-4443-824E-754F71544F26}"/>
    <dgm:cxn modelId="{153588DA-9C76-4A4C-9B8D-D005DBD7169F}" type="presOf" srcId="{12E26869-601C-4630-ACF7-D119C6B7054B}" destId="{E4AC86CE-057F-427E-907B-427C58E5E6BC}" srcOrd="0" destOrd="0" presId="urn:microsoft.com/office/officeart/2005/8/layout/hList2"/>
    <dgm:cxn modelId="{B7287922-6311-4951-B689-D316B1B8BD15}" type="presOf" srcId="{31C17F90-448A-4770-8436-17AD49211B72}" destId="{B13540FA-A183-458F-8F22-B6AAEA4E2462}" srcOrd="0" destOrd="3" presId="urn:microsoft.com/office/officeart/2005/8/layout/hList2"/>
    <dgm:cxn modelId="{F54FC690-3137-4099-BA9C-2811433F6515}" type="presOf" srcId="{42F6A861-65CA-4D9B-A6C9-8E361F213679}" destId="{2F8A45B5-B6F3-493E-A1BA-68190C832A27}" srcOrd="0" destOrd="1" presId="urn:microsoft.com/office/officeart/2005/8/layout/hList2"/>
    <dgm:cxn modelId="{24474CC3-D394-4E78-8E46-51A4D2F229A7}" type="presOf" srcId="{39FC93D2-3C3B-4024-97B9-99DEB9C43D28}" destId="{B13540FA-A183-458F-8F22-B6AAEA4E2462}" srcOrd="0" destOrd="4" presId="urn:microsoft.com/office/officeart/2005/8/layout/hList2"/>
    <dgm:cxn modelId="{372E6090-B4CA-4036-B669-5F2B761BCB60}" srcId="{D70ADC0B-6B0B-4D0D-9CA8-D8D9888F0A89}" destId="{42F6A861-65CA-4D9B-A6C9-8E361F213679}" srcOrd="1" destOrd="0" parTransId="{BEE9C1B2-8A5F-469D-8267-8E24A0674394}" sibTransId="{5F99F822-8D94-47E8-86C8-8D8CCA095DC4}"/>
    <dgm:cxn modelId="{7F37FDB5-4E25-4577-8E6E-F3C855FD4FBA}" srcId="{D70ADC0B-6B0B-4D0D-9CA8-D8D9888F0A89}" destId="{94B4E931-AD77-441C-A334-7C277391BFD3}" srcOrd="0" destOrd="0" parTransId="{373DFB54-21CA-41D1-849F-8825D6FFD471}" sibTransId="{61F31727-1817-46A1-A6CD-58C7D8BC622A}"/>
    <dgm:cxn modelId="{C751FD8A-5327-44DA-960F-A4838F0773E4}" srcId="{B81E159A-235E-4B00-A188-C007254B4E79}" destId="{31C17F90-448A-4770-8436-17AD49211B72}" srcOrd="3" destOrd="0" parTransId="{DAD8B229-00AD-4B92-95D7-9BFB6DBEE50D}" sibTransId="{0CD42CC6-C2C8-4FCD-B900-8ED9062B7C99}"/>
    <dgm:cxn modelId="{2E0FB34E-4967-4955-8E9E-8FF975B064BE}" type="presParOf" srcId="{E4AC86CE-057F-427E-907B-427C58E5E6BC}" destId="{EE9E8E1F-4825-4B37-A38E-FEDF9100CF22}" srcOrd="0" destOrd="0" presId="urn:microsoft.com/office/officeart/2005/8/layout/hList2"/>
    <dgm:cxn modelId="{B77CEEC6-A6A3-4F50-89B2-37E8AFC9C731}" type="presParOf" srcId="{EE9E8E1F-4825-4B37-A38E-FEDF9100CF22}" destId="{44863A34-CC07-4BDD-B17C-B33A0BFC33F0}" srcOrd="0" destOrd="0" presId="urn:microsoft.com/office/officeart/2005/8/layout/hList2"/>
    <dgm:cxn modelId="{AB64F327-0CC9-4080-B907-4D01A748F3A7}" type="presParOf" srcId="{EE9E8E1F-4825-4B37-A38E-FEDF9100CF22}" destId="{2F8A45B5-B6F3-493E-A1BA-68190C832A27}" srcOrd="1" destOrd="0" presId="urn:microsoft.com/office/officeart/2005/8/layout/hList2"/>
    <dgm:cxn modelId="{AE385A99-B593-40E3-B6E4-8EC951EC7204}" type="presParOf" srcId="{EE9E8E1F-4825-4B37-A38E-FEDF9100CF22}" destId="{44D9E76F-F3F6-4020-875C-56EEE7F0384F}" srcOrd="2" destOrd="0" presId="urn:microsoft.com/office/officeart/2005/8/layout/hList2"/>
    <dgm:cxn modelId="{8BEC66B3-BAE3-4800-A67E-F7489544E92B}" type="presParOf" srcId="{E4AC86CE-057F-427E-907B-427C58E5E6BC}" destId="{08AE2321-067D-4A54-8A36-9AD077333443}" srcOrd="1" destOrd="0" presId="urn:microsoft.com/office/officeart/2005/8/layout/hList2"/>
    <dgm:cxn modelId="{92103036-C1F4-4300-98E1-59ED2365B066}" type="presParOf" srcId="{E4AC86CE-057F-427E-907B-427C58E5E6BC}" destId="{27F3A1A2-3C18-4166-AC61-CF624386BF1A}" srcOrd="2" destOrd="0" presId="urn:microsoft.com/office/officeart/2005/8/layout/hList2"/>
    <dgm:cxn modelId="{68149711-2489-44FE-911F-2E3EE7CC2342}" type="presParOf" srcId="{27F3A1A2-3C18-4166-AC61-CF624386BF1A}" destId="{64F0A613-882C-4891-8B17-2E178B118E9F}" srcOrd="0" destOrd="0" presId="urn:microsoft.com/office/officeart/2005/8/layout/hList2"/>
    <dgm:cxn modelId="{D3154522-682E-4297-94DF-D32CE89ECA89}" type="presParOf" srcId="{27F3A1A2-3C18-4166-AC61-CF624386BF1A}" destId="{B13540FA-A183-458F-8F22-B6AAEA4E2462}" srcOrd="1" destOrd="0" presId="urn:microsoft.com/office/officeart/2005/8/layout/hList2"/>
    <dgm:cxn modelId="{ACC1E3D7-6CF7-4CB7-B010-26EECA5D8FAE}" type="presParOf" srcId="{27F3A1A2-3C18-4166-AC61-CF624386BF1A}" destId="{33CC6E10-5F84-4496-9BFE-1B10662EBCFB}" srcOrd="2" destOrd="0" presId="urn:microsoft.com/office/officeart/2005/8/layout/h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D9E76F-F3F6-4020-875C-56EEE7F0384F}">
      <dsp:nvSpPr>
        <dsp:cNvPr id="0" name=""/>
        <dsp:cNvSpPr/>
      </dsp:nvSpPr>
      <dsp:spPr>
        <a:xfrm>
          <a:off x="619347" y="378491"/>
          <a:ext cx="860818" cy="1796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美金</a:t>
          </a:r>
          <a:endParaRPr lang="zh-TW" altLang="en-US" sz="3600" kern="1200" dirty="0">
            <a:latin typeface="Microsoft JhengHei UI" panose="020B0604030504040204" pitchFamily="34" charset="-120"/>
            <a:ea typeface="Microsoft JhengHei UI" panose="020B0604030504040204" pitchFamily="34" charset="-120"/>
          </a:endParaRPr>
        </a:p>
      </dsp:txBody>
      <dsp:txXfrm>
        <a:off x="619347" y="378491"/>
        <a:ext cx="860818" cy="1796516"/>
      </dsp:txXfrm>
    </dsp:sp>
    <dsp:sp modelId="{2F8A45B5-B6F3-493E-A1BA-68190C832A27}">
      <dsp:nvSpPr>
        <dsp:cNvPr id="0" name=""/>
        <dsp:cNvSpPr/>
      </dsp:nvSpPr>
      <dsp:spPr>
        <a:xfrm>
          <a:off x="960293"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由政府發行</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無限量發行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價值：市場及法規而定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存放：個人持有、機構</a:t>
          </a:r>
          <a:endParaRPr lang="zh-TW" altLang="en-US" sz="1700" kern="1200" dirty="0">
            <a:latin typeface="Microsoft JhengHei UI" panose="020B0604030504040204" pitchFamily="34" charset="-120"/>
            <a:ea typeface="Microsoft JhengHei UI" panose="020B0604030504040204" pitchFamily="34" charset="-120"/>
          </a:endParaRPr>
        </a:p>
      </dsp:txBody>
      <dsp:txXfrm>
        <a:off x="960293" y="837956"/>
        <a:ext cx="2768840" cy="3340388"/>
      </dsp:txXfrm>
    </dsp:sp>
    <dsp:sp modelId="{44863A34-CC07-4BDD-B17C-B33A0BFC33F0}">
      <dsp:nvSpPr>
        <dsp:cNvPr id="0" name=""/>
        <dsp:cNvSpPr/>
      </dsp:nvSpPr>
      <dsp:spPr>
        <a:xfrm>
          <a:off x="404420" y="104203"/>
          <a:ext cx="1111747" cy="1111747"/>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20796" r="-20796"/>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33CC6E10-5F84-4496-9BFE-1B10662EBCFB}">
      <dsp:nvSpPr>
        <dsp:cNvPr id="0" name=""/>
        <dsp:cNvSpPr/>
      </dsp:nvSpPr>
      <dsp:spPr>
        <a:xfrm flipH="1">
          <a:off x="5548505" y="918433"/>
          <a:ext cx="564726" cy="16977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比特幣</a:t>
          </a:r>
          <a:endParaRPr lang="zh-TW" altLang="en-US" sz="3600" kern="1200" dirty="0">
            <a:latin typeface="Microsoft JhengHei UI" panose="020B0604030504040204" pitchFamily="34" charset="-120"/>
            <a:ea typeface="Microsoft JhengHei UI" panose="020B0604030504040204" pitchFamily="34" charset="-120"/>
          </a:endParaRPr>
        </a:p>
      </dsp:txBody>
      <dsp:txXfrm>
        <a:off x="5548505" y="918433"/>
        <a:ext cx="564726" cy="1697704"/>
      </dsp:txXfrm>
    </dsp:sp>
    <dsp:sp modelId="{B13540FA-A183-458F-8F22-B6AAEA4E2462}">
      <dsp:nvSpPr>
        <dsp:cNvPr id="0" name=""/>
        <dsp:cNvSpPr/>
      </dsp:nvSpPr>
      <dsp:spPr>
        <a:xfrm>
          <a:off x="5575061"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由電腦產生</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去中心化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非單獨機構控制</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有限發行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個幣種皆有固定數量</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價值：由社區共識而定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存放：區塊練</a:t>
          </a:r>
          <a:endParaRPr lang="zh-TW" altLang="en-US" sz="1700" kern="1200" dirty="0">
            <a:latin typeface="Microsoft JhengHei UI" panose="020B0604030504040204" pitchFamily="34" charset="-120"/>
            <a:ea typeface="Microsoft JhengHei UI" panose="020B0604030504040204" pitchFamily="34" charset="-120"/>
          </a:endParaRPr>
        </a:p>
      </dsp:txBody>
      <dsp:txXfrm>
        <a:off x="5575061" y="837956"/>
        <a:ext cx="2768840" cy="3340388"/>
      </dsp:txXfrm>
    </dsp:sp>
    <dsp:sp modelId="{64F0A613-882C-4891-8B17-2E178B118E9F}">
      <dsp:nvSpPr>
        <dsp:cNvPr id="0" name=""/>
        <dsp:cNvSpPr/>
      </dsp:nvSpPr>
      <dsp:spPr>
        <a:xfrm>
          <a:off x="5019187" y="104203"/>
          <a:ext cx="1111747" cy="1111747"/>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5074" r="-25074"/>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日期預留位置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0177C4F-8DAB-40BB-88DC-A8683E86509B}" type="datetime1">
              <a:rPr lang="zh-TW" altLang="en-US"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2020/12/20</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頁尾預留位置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eg>
</file>

<file path=ppt/media/image11.svg>
</file>

<file path=ppt/media/image12.jpeg>
</file>

<file path=ppt/media/image13.jpeg>
</file>

<file path=ppt/media/image13.svg>
</file>

<file path=ppt/media/image14.jpeg>
</file>

<file path=ppt/media/image15.png>
</file>

<file path=ppt/media/image15.svg>
</file>

<file path=ppt/media/image16.png>
</file>

<file path=ppt/media/image17.png>
</file>

<file path=ppt/media/image17.svg>
</file>

<file path=ppt/media/image18.png>
</file>

<file path=ppt/media/image19.jpeg>
</file>

<file path=ppt/media/image2.jpg>
</file>

<file path=ppt/media/image20.png>
</file>

<file path=ppt/media/image21.png>
</file>

<file path=ppt/media/image22.png>
</file>

<file path=ppt/media/image22.sv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endParaRPr lang="zh-TW" altLang="en-US" dirty="0"/>
          </a:p>
        </p:txBody>
      </p:sp>
      <p:sp>
        <p:nvSpPr>
          <p:cNvPr id="3" name="日期預留位置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FE6ED9D6-F524-4813-AE93-00E399B22F27}" type="datetime1">
              <a:rPr lang="zh-TW" altLang="en-US" smtClean="0"/>
              <a:pPr/>
              <a:t>2020/12/20</a:t>
            </a:fld>
            <a:endParaRPr lang="zh-TW" altLang="en-US" dirty="0"/>
          </a:p>
        </p:txBody>
      </p:sp>
      <p:sp>
        <p:nvSpPr>
          <p:cNvPr id="4" name="投影片圖像預留位置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TW" altLang="en-US" dirty="0"/>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ltLang="en-US" dirty="0"/>
              <a:t>編輯母片文字樣式</a:t>
            </a:r>
          </a:p>
          <a:p>
            <a:pPr lvl="1" rtl="0"/>
            <a:r>
              <a:rPr lang="zh-TW" altLang="en-US" dirty="0"/>
              <a:t>第二層</a:t>
            </a:r>
          </a:p>
          <a:p>
            <a:pPr lvl="2" rtl="0"/>
            <a:r>
              <a:rPr lang="zh-TW" altLang="en-US" dirty="0"/>
              <a:t>第三層</a:t>
            </a:r>
          </a:p>
          <a:p>
            <a:pPr lvl="3" rtl="0"/>
            <a:r>
              <a:rPr lang="zh-TW" altLang="en-US" dirty="0"/>
              <a:t>第四層</a:t>
            </a:r>
          </a:p>
          <a:p>
            <a:pPr lvl="4" rtl="0"/>
            <a:r>
              <a:rPr lang="zh-TW" altLang="en-US" dirty="0"/>
              <a:t>第五層</a:t>
            </a:r>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endParaRPr lang="zh-TW" altLang="en-US" dirty="0"/>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8530193B-564F-4854-8A52-728F3FB19C85}" type="slidenum">
              <a:rPr lang="en-US" altLang="zh-TW" smtClean="0"/>
              <a:pPr/>
              <a:t>‹#›</a:t>
            </a:fld>
            <a:endParaRPr lang="zh-TW" altLang="en-US"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4572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9144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3716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8288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a:t>
            </a:fld>
            <a:endParaRPr lang="en-ZA" dirty="0"/>
          </a:p>
        </p:txBody>
      </p:sp>
    </p:spTree>
    <p:extLst>
      <p:ext uri="{BB962C8B-B14F-4D97-AF65-F5344CB8AC3E}">
        <p14:creationId xmlns:p14="http://schemas.microsoft.com/office/powerpoint/2010/main" val="17717592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13</a:t>
            </a:fld>
            <a:endParaRPr lang="en-ZA" dirty="0"/>
          </a:p>
        </p:txBody>
      </p:sp>
    </p:spTree>
    <p:extLst>
      <p:ext uri="{BB962C8B-B14F-4D97-AF65-F5344CB8AC3E}">
        <p14:creationId xmlns:p14="http://schemas.microsoft.com/office/powerpoint/2010/main" val="40107002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14</a:t>
            </a:fld>
            <a:endParaRPr lang="en-ZA" dirty="0"/>
          </a:p>
        </p:txBody>
      </p:sp>
    </p:spTree>
    <p:extLst>
      <p:ext uri="{BB962C8B-B14F-4D97-AF65-F5344CB8AC3E}">
        <p14:creationId xmlns:p14="http://schemas.microsoft.com/office/powerpoint/2010/main" val="11090832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15</a:t>
            </a:fld>
            <a:endParaRPr lang="en-ZA" dirty="0"/>
          </a:p>
        </p:txBody>
      </p:sp>
    </p:spTree>
    <p:extLst>
      <p:ext uri="{BB962C8B-B14F-4D97-AF65-F5344CB8AC3E}">
        <p14:creationId xmlns:p14="http://schemas.microsoft.com/office/powerpoint/2010/main" val="3561793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16</a:t>
            </a:fld>
            <a:endParaRPr lang="en-ZA" dirty="0"/>
          </a:p>
        </p:txBody>
      </p:sp>
    </p:spTree>
    <p:extLst>
      <p:ext uri="{BB962C8B-B14F-4D97-AF65-F5344CB8AC3E}">
        <p14:creationId xmlns:p14="http://schemas.microsoft.com/office/powerpoint/2010/main" val="3816480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17</a:t>
            </a:fld>
            <a:endParaRPr lang="en-ZA" dirty="0"/>
          </a:p>
        </p:txBody>
      </p:sp>
    </p:spTree>
    <p:extLst>
      <p:ext uri="{BB962C8B-B14F-4D97-AF65-F5344CB8AC3E}">
        <p14:creationId xmlns:p14="http://schemas.microsoft.com/office/powerpoint/2010/main" val="34134892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18</a:t>
            </a:fld>
            <a:endParaRPr lang="en-ZA" dirty="0"/>
          </a:p>
        </p:txBody>
      </p:sp>
    </p:spTree>
    <p:extLst>
      <p:ext uri="{BB962C8B-B14F-4D97-AF65-F5344CB8AC3E}">
        <p14:creationId xmlns:p14="http://schemas.microsoft.com/office/powerpoint/2010/main" val="579013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網路上常說得</a:t>
            </a:r>
            <a:r>
              <a:rPr lang="zh-TW" altLang="en-US" b="1" dirty="0" smtClean="0"/>
              <a:t>加密貨幣</a:t>
            </a:r>
            <a:r>
              <a:rPr lang="zh-TW" altLang="en-US" sz="1200" dirty="0" smtClean="0"/>
              <a:t>機乎都是類似比特幣以區塊鏈技術來製作的</a:t>
            </a:r>
            <a:r>
              <a:rPr lang="en-US" altLang="zh-TW" sz="1200" dirty="0" smtClean="0"/>
              <a:t>”</a:t>
            </a:r>
            <a:r>
              <a:rPr lang="zh-TW" altLang="en-US" sz="1200" dirty="0" smtClean="0"/>
              <a:t>加密貨幣</a:t>
            </a:r>
            <a:r>
              <a:rPr lang="en-US" altLang="zh-TW" sz="120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但網路上現在同樣也基於區塊鏈技術的貨幣通常被稱為山寨幣</a:t>
            </a:r>
            <a:r>
              <a:rPr lang="en-US" altLang="zh-TW" sz="1200" dirty="0" smtClean="0"/>
              <a:t>(Altcoin)</a:t>
            </a:r>
            <a:endParaRPr lang="zh-TW" altLang="en-US" sz="1200" dirty="0" smtClean="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a:t>
            </a:fld>
            <a:endParaRPr lang="en-ZA" dirty="0"/>
          </a:p>
        </p:txBody>
      </p:sp>
    </p:spTree>
    <p:extLst>
      <p:ext uri="{BB962C8B-B14F-4D97-AF65-F5344CB8AC3E}">
        <p14:creationId xmlns:p14="http://schemas.microsoft.com/office/powerpoint/2010/main" val="3065510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貨幣是一種用於交換的媒介，不同的貨幣有著不同的價值。現實的貨幣我們可以透過它的設計，驗證貨幣的可用及真實性，如果沒有這些驗證，貨幣的價值觀就可能會被迫壞</a:t>
            </a:r>
            <a:r>
              <a:rPr lang="en-US" altLang="zh-TW" sz="1200" dirty="0" smtClean="0"/>
              <a:t>(</a:t>
            </a:r>
            <a:r>
              <a:rPr lang="zh-TW" altLang="en-US" sz="1200" dirty="0" smtClean="0"/>
              <a:t>例如洗錢等</a:t>
            </a:r>
            <a:r>
              <a:rPr lang="en-US" altLang="zh-TW" sz="1200" dirty="0" smtClean="0"/>
              <a:t>)</a:t>
            </a:r>
            <a:r>
              <a:rPr lang="zh-TW" altLang="en-US" sz="1200" dirty="0" smtClean="0"/>
              <a:t>；當然在數字、虛擬貨幣中，自然也需要有方式來驗證貨幣的真實性，最常見就是加密貨幣，使用密碼學的方式來驗證數字、虛擬貨幣的真實性。</a:t>
            </a:r>
            <a:endParaRPr lang="zh-TW" altLang="en-US" sz="1200" dirty="0" smtClean="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3</a:t>
            </a:fld>
            <a:endParaRPr lang="zh-TW" altLang="en-US" dirty="0"/>
          </a:p>
        </p:txBody>
      </p:sp>
    </p:spTree>
    <p:extLst>
      <p:ext uri="{BB962C8B-B14F-4D97-AF65-F5344CB8AC3E}">
        <p14:creationId xmlns:p14="http://schemas.microsoft.com/office/powerpoint/2010/main" val="1791608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現在幾乎所有的加密貨幣都已比特幣這種使用區塊鏈方式的加密貨幣為基底，</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4</a:t>
            </a:fld>
            <a:endParaRPr lang="en-ZA" dirty="0"/>
          </a:p>
        </p:txBody>
      </p:sp>
    </p:spTree>
    <p:extLst>
      <p:ext uri="{BB962C8B-B14F-4D97-AF65-F5344CB8AC3E}">
        <p14:creationId xmlns:p14="http://schemas.microsoft.com/office/powerpoint/2010/main" val="18772260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5</a:t>
            </a:fld>
            <a:endParaRPr lang="en-ZA" dirty="0"/>
          </a:p>
        </p:txBody>
      </p:sp>
    </p:spTree>
    <p:extLst>
      <p:ext uri="{BB962C8B-B14F-4D97-AF65-F5344CB8AC3E}">
        <p14:creationId xmlns:p14="http://schemas.microsoft.com/office/powerpoint/2010/main" val="426846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6</a:t>
            </a:fld>
            <a:endParaRPr lang="en-ZA" dirty="0"/>
          </a:p>
        </p:txBody>
      </p:sp>
    </p:spTree>
    <p:extLst>
      <p:ext uri="{BB962C8B-B14F-4D97-AF65-F5344CB8AC3E}">
        <p14:creationId xmlns:p14="http://schemas.microsoft.com/office/powerpoint/2010/main" val="53882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nSpc>
                <a:spcPct val="100000"/>
              </a:lnSpc>
            </a:pPr>
            <a:r>
              <a:rPr lang="zh-TW" altLang="en-US" sz="1200" dirty="0" smtClean="0">
                <a:sym typeface="Microsoft JhengHei UI" panose="020B0604030504040204" pitchFamily="34" charset="-120"/>
              </a:rPr>
              <a:t>最早是</a:t>
            </a:r>
            <a:r>
              <a:rPr lang="en-US" altLang="zh-TW" sz="1200" dirty="0" smtClean="0">
                <a:sym typeface="Microsoft JhengHei UI" panose="020B0604030504040204" pitchFamily="34" charset="-120"/>
              </a:rPr>
              <a:t>2008</a:t>
            </a:r>
            <a:r>
              <a:rPr lang="zh-TW" altLang="en-US" sz="1200" dirty="0" smtClean="0"/>
              <a:t>年由中本聰一</a:t>
            </a:r>
            <a:r>
              <a:rPr lang="zh-TW" altLang="en-US" sz="1200" dirty="0" smtClean="0">
                <a:sym typeface="Microsoft JhengHei UI" panose="020B0604030504040204" pitchFamily="34" charset="-120"/>
              </a:rPr>
              <a:t>封</a:t>
            </a:r>
            <a:r>
              <a:rPr lang="en-US" altLang="zh-TW" sz="1200" dirty="0" smtClean="0">
                <a:sym typeface="Microsoft JhengHei UI" panose="020B0604030504040204" pitchFamily="34" charset="-120"/>
              </a:rPr>
              <a:t>email&lt;</a:t>
            </a:r>
            <a:r>
              <a:rPr lang="en-US" altLang="zh-TW" sz="1200" dirty="0" smtClean="0"/>
              <a:t>Bitcoin: A Peer-to-Peer Electronic Cash System&gt;</a:t>
            </a:r>
            <a:r>
              <a:rPr lang="zh-TW" altLang="en-US" sz="1200" dirty="0" smtClean="0"/>
              <a:t>中</a:t>
            </a:r>
            <a:r>
              <a:rPr lang="zh-TW" altLang="en-US" sz="1200" dirty="0" smtClean="0">
                <a:sym typeface="Microsoft JhengHei UI" panose="020B0604030504040204" pitchFamily="34" charset="-120"/>
              </a:rPr>
              <a:t>提出</a:t>
            </a:r>
            <a:r>
              <a:rPr lang="zh-TW" altLang="en-US" sz="1200" dirty="0" smtClean="0"/>
              <a:t>的一種採用點對點網路與共識主動性及區塊鏈作為底層技術的加密貨幣。</a:t>
            </a:r>
            <a:endParaRPr lang="en-US" altLang="zh-TW" sz="1200" dirty="0" smtClean="0">
              <a:sym typeface="Microsoft JhengHei UI" panose="020B0604030504040204" pitchFamily="34" charset="-120"/>
            </a:endParaRPr>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7</a:t>
            </a:fld>
            <a:endParaRPr lang="en-ZA" dirty="0"/>
          </a:p>
        </p:txBody>
      </p:sp>
    </p:spTree>
    <p:extLst>
      <p:ext uri="{BB962C8B-B14F-4D97-AF65-F5344CB8AC3E}">
        <p14:creationId xmlns:p14="http://schemas.microsoft.com/office/powerpoint/2010/main" val="7218897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11</a:t>
            </a:fld>
            <a:endParaRPr lang="en-ZA" dirty="0"/>
          </a:p>
        </p:txBody>
      </p:sp>
    </p:spTree>
    <p:extLst>
      <p:ext uri="{BB962C8B-B14F-4D97-AF65-F5344CB8AC3E}">
        <p14:creationId xmlns:p14="http://schemas.microsoft.com/office/powerpoint/2010/main" val="3695412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12</a:t>
            </a:fld>
            <a:endParaRPr lang="en-ZA" dirty="0"/>
          </a:p>
        </p:txBody>
      </p:sp>
    </p:spTree>
    <p:extLst>
      <p:ext uri="{BB962C8B-B14F-4D97-AF65-F5344CB8AC3E}">
        <p14:creationId xmlns:p14="http://schemas.microsoft.com/office/powerpoint/2010/main" val="1546469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5" name="副標題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6" name="投影片編號預留位置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
        <p:nvSpPr>
          <p:cNvPr id="7" name="頁尾預留位置 6">
            <a:extLst>
              <a:ext uri="{FF2B5EF4-FFF2-40B4-BE49-F238E27FC236}">
                <a16:creationId xmlns:a16="http://schemas.microsoft.com/office/drawing/2014/main" id="{2ED798F6-1F12-46CE-9AFD-CC66555A191D}"/>
              </a:ext>
            </a:extLst>
          </p:cNvPr>
          <p:cNvSpPr>
            <a:spLocks noGrp="1"/>
          </p:cNvSpPr>
          <p:nvPr>
            <p:ph type="ftr" sz="quarter" idx="3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感謝您投影片">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4" name="矩形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2" name="圖片預留位置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5000" b="1" spc="-300">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感謝您</a:t>
            </a:r>
          </a:p>
        </p:txBody>
      </p:sp>
      <p:sp>
        <p:nvSpPr>
          <p:cNvPr id="7" name="文字預留位置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全名</a:t>
            </a:r>
          </a:p>
        </p:txBody>
      </p:sp>
      <p:sp>
        <p:nvSpPr>
          <p:cNvPr id="8" name="文字預留位置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電話號碼</a:t>
            </a:r>
          </a:p>
        </p:txBody>
      </p:sp>
      <p:sp>
        <p:nvSpPr>
          <p:cNvPr id="9" name="文字預留位置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電子郵件或社交媒體控制代碼</a:t>
            </a:r>
          </a:p>
        </p:txBody>
      </p:sp>
      <p:sp>
        <p:nvSpPr>
          <p:cNvPr id="10" name="文字預留位置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公司網站</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6" name="文字預留位置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1" name="文字預留位置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zh-TW" altLang="en-US" dirty="0"/>
              <a:t>新增頁尾</a:t>
            </a:r>
          </a:p>
        </p:txBody>
      </p:sp>
      <p:sp>
        <p:nvSpPr>
          <p:cNvPr id="6" name="投影片編號預留位置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3" name="文字預留位置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5" name="文字預留位置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7" name="文字預留位置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zh-TW" altLang="en-US" dirty="0"/>
              <a:t>新增頁尾</a:t>
            </a:r>
          </a:p>
        </p:txBody>
      </p:sp>
      <p:sp>
        <p:nvSpPr>
          <p:cNvPr id="6" name="投影片編號預留位置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頁尾預留位置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zh-TW" altLang="en-US" dirty="0"/>
              <a:t>新增頁尾</a:t>
            </a:r>
          </a:p>
        </p:txBody>
      </p:sp>
      <p:sp>
        <p:nvSpPr>
          <p:cNvPr id="3" name="投影片編號預留位置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標題投影片">
    <p:spTree>
      <p:nvGrpSpPr>
        <p:cNvPr id="1" name=""/>
        <p:cNvGrpSpPr/>
        <p:nvPr/>
      </p:nvGrpSpPr>
      <p:grpSpPr>
        <a:xfrm>
          <a:off x="0" y="0"/>
          <a:ext cx="0" cy="0"/>
          <a:chOff x="0" y="0"/>
          <a:chExt cx="0" cy="0"/>
        </a:xfrm>
      </p:grpSpPr>
      <p:sp>
        <p:nvSpPr>
          <p:cNvPr id="21" name="圖片預留位置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按一下以編輯簡報標題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130300" y="52504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Tree>
    <p:extLst>
      <p:ext uri="{BB962C8B-B14F-4D97-AF65-F5344CB8AC3E}">
        <p14:creationId xmlns:p14="http://schemas.microsoft.com/office/powerpoint/2010/main" val="1334038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分隔線投影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607300" y="43868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分隔線投影片 2">
    <p:spTree>
      <p:nvGrpSpPr>
        <p:cNvPr id="1" name=""/>
        <p:cNvGrpSpPr/>
        <p:nvPr/>
      </p:nvGrpSpPr>
      <p:grpSpPr>
        <a:xfrm>
          <a:off x="0" y="0"/>
          <a:ext cx="0" cy="0"/>
          <a:chOff x="0" y="0"/>
          <a:chExt cx="0" cy="0"/>
        </a:xfrm>
      </p:grpSpPr>
      <p:sp>
        <p:nvSpPr>
          <p:cNvPr id="12" name="圖片預留位置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048124" y="3795246"/>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內容相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內容相片 2">
    <p:spTree>
      <p:nvGrpSpPr>
        <p:cNvPr id="1" name=""/>
        <p:cNvGrpSpPr/>
        <p:nvPr/>
      </p:nvGrpSpPr>
      <p:grpSpPr>
        <a:xfrm>
          <a:off x="0" y="0"/>
          <a:ext cx="0" cy="0"/>
          <a:chOff x="0" y="0"/>
          <a:chExt cx="0" cy="0"/>
        </a:xfrm>
      </p:grpSpPr>
      <p:sp>
        <p:nvSpPr>
          <p:cNvPr id="13" name="圖片預留位置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內容相片 3">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
        <p:nvSpPr>
          <p:cNvPr id="8" name="圖片預留位置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9" name="圖片預留位置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10" name="手繪多邊形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1" name="手繪多邊形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3" name="手繪多邊形​​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4" name="手繪多邊形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手繪多邊形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 name="標題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比較左方預留位置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rtlCol="0" anchor="t"/>
          <a:lstStyle>
            <a:lvl1pPr marL="0" indent="0">
              <a:buNone/>
              <a:defRPr sz="2400" b="1">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smtClean="0"/>
              <a:t>編輯母片文字樣式</a:t>
            </a:r>
          </a:p>
        </p:txBody>
      </p:sp>
      <p:sp>
        <p:nvSpPr>
          <p:cNvPr id="4" name="內容預留位置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2" name="比較左方預留位置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rtlCol="0"/>
          <a:lstStyle>
            <a:lvl1pPr marL="0" indent="0">
              <a:buNone/>
              <a:defRPr sz="2400" b="1">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lvl="0" rtl="0"/>
            <a:r>
              <a:rPr lang="zh-TW" altLang="en-US" smtClean="0"/>
              <a:t>編輯母片文字樣式</a:t>
            </a:r>
          </a:p>
        </p:txBody>
      </p:sp>
      <p:sp>
        <p:nvSpPr>
          <p:cNvPr id="8" name="文字預留位置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頁尾預留位置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
        <p:nvSpPr>
          <p:cNvPr id="6" name="投影片編號預留位置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大型相片">
    <p:spTree>
      <p:nvGrpSpPr>
        <p:cNvPr id="1" name=""/>
        <p:cNvGrpSpPr/>
        <p:nvPr/>
      </p:nvGrpSpPr>
      <p:grpSpPr>
        <a:xfrm>
          <a:off x="0" y="0"/>
          <a:ext cx="0" cy="0"/>
          <a:chOff x="0" y="0"/>
          <a:chExt cx="0" cy="0"/>
        </a:xfrm>
      </p:grpSpPr>
      <p:sp>
        <p:nvSpPr>
          <p:cNvPr id="7" name="圖片預留位置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2" name="投影片編號預留位置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pPr rtl="0"/>
            <a:fld id="{19B51A1E-902D-48AF-9020-955120F399B6}" type="slidenum">
              <a:rPr lang="en-US" altLang="zh-TW" smtClean="0"/>
              <a:pPr/>
              <a:t>‹#›</a:t>
            </a:fld>
            <a:endParaRPr lang="zh-TW" altLang="en-US" dirty="0"/>
          </a:p>
        </p:txBody>
      </p:sp>
      <p:sp>
        <p:nvSpPr>
          <p:cNvPr id="6" name="標題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rtlCol="0" anchor="t"/>
          <a:lstStyle>
            <a:lvl1pPr algn="l">
              <a:lnSpc>
                <a:spcPct val="100000"/>
              </a:lnSpc>
              <a:defRPr sz="1800" b="0" spc="0">
                <a:solidFill>
                  <a:schemeClr val="bg1">
                    <a:lumMod val="95000"/>
                  </a:schemeClr>
                </a:solidFill>
                <a:latin typeface="+mn-lt"/>
              </a:defRPr>
            </a:lvl1pPr>
          </a:lstStyle>
          <a:p>
            <a:pPr rtl="0"/>
            <a:r>
              <a:rPr lang="zh-TW" altLang="en-US" dirty="0"/>
              <a:t>輸入您的標題</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5" name="矩形：圓角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9" name="矩形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矩形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 name="標題預留位置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zh-TW" altLang="en-US" dirty="0"/>
              <a:t>按一下以編輯頁面標題</a:t>
            </a:r>
          </a:p>
        </p:txBody>
      </p:sp>
      <p:sp>
        <p:nvSpPr>
          <p:cNvPr id="3" name="文字預留位置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zh-TW" altLang="en-US" dirty="0"/>
              <a:t>編輯母片文字樣式</a:t>
            </a:r>
          </a:p>
          <a:p>
            <a:pPr lvl="1" rtl="0"/>
            <a:r>
              <a:rPr lang="zh-TW" altLang="en-US" dirty="0"/>
              <a:t>第二層</a:t>
            </a:r>
          </a:p>
          <a:p>
            <a:pPr lvl="2" rtl="0"/>
            <a:r>
              <a:rPr lang="zh-TW" altLang="en-US" dirty="0"/>
              <a:t>第三層</a:t>
            </a:r>
          </a:p>
          <a:p>
            <a:pPr lvl="3" rtl="0"/>
            <a:r>
              <a:rPr lang="zh-TW" altLang="en-US" dirty="0"/>
              <a:t>第四層</a:t>
            </a:r>
          </a:p>
          <a:p>
            <a:pPr lvl="4" rtl="0"/>
            <a:r>
              <a:rPr lang="zh-TW" altLang="en-US" dirty="0"/>
              <a:t>第五層</a:t>
            </a:r>
          </a:p>
        </p:txBody>
      </p:sp>
      <p:sp>
        <p:nvSpPr>
          <p:cNvPr id="5" name="頁尾預留位置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
        <p:nvSpPr>
          <p:cNvPr id="6" name="投影片編號預留位置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0" r:id="rId11"/>
    <p:sldLayoutId id="2147483652" r:id="rId12"/>
    <p:sldLayoutId id="2147483656" r:id="rId13"/>
    <p:sldLayoutId id="2147483657" r:id="rId14"/>
    <p:sldLayoutId id="2147483655" r:id="rId15"/>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jpg"/><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chart" Target="../charts/chart3.xml"/><Relationship Id="rId4" Type="http://schemas.openxmlformats.org/officeDocument/2006/relationships/chart" Target="../charts/char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4.jpeg"/><Relationship Id="rId7" Type="http://schemas.openxmlformats.org/officeDocument/2006/relationships/image" Target="../media/image13.svg"/><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image" Target="../media/image16.png"/><Relationship Id="rId11" Type="http://schemas.openxmlformats.org/officeDocument/2006/relationships/image" Target="../media/image17.svg"/><Relationship Id="rId5" Type="http://schemas.openxmlformats.org/officeDocument/2006/relationships/image" Target="../media/image11.svg"/><Relationship Id="rId10" Type="http://schemas.openxmlformats.org/officeDocument/2006/relationships/image" Target="../media/image18.png"/><Relationship Id="rId4" Type="http://schemas.openxmlformats.org/officeDocument/2006/relationships/image" Target="../media/image15.png"/><Relationship Id="rId9" Type="http://schemas.openxmlformats.org/officeDocument/2006/relationships/image" Target="../media/image15.svg"/></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2.sv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圖片預留位置 6">
            <a:extLst>
              <a:ext uri="{FF2B5EF4-FFF2-40B4-BE49-F238E27FC236}">
                <a16:creationId xmlns:a16="http://schemas.microsoft.com/office/drawing/2014/main" id="{FE5D908F-BAEF-2843-BC2F-691696E72E11}"/>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t="-213" b="-533"/>
          <a:stretch/>
        </p:blipFill>
        <p:spPr>
          <a:xfrm>
            <a:off x="1" y="0"/>
            <a:ext cx="10655455" cy="6858000"/>
          </a:xfrm>
        </p:spPr>
      </p:pic>
      <p:sp>
        <p:nvSpPr>
          <p:cNvPr id="25" name="文字方塊 24" descr="投影片至輔色標題方塊">
            <a:extLst>
              <a:ext uri="{FF2B5EF4-FFF2-40B4-BE49-F238E27FC236}">
                <a16:creationId xmlns:a16="http://schemas.microsoft.com/office/drawing/2014/main" id="{7EF238CB-AB58-4787-8F9C-A1C16929A2FA}"/>
              </a:ext>
              <a:ext uri="{C183D7F6-B498-43B3-948B-1728B52AA6E4}">
                <adec:decorative xmlns="" xmlns:adec="http://schemas.microsoft.com/office/drawing/2017/decorative"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948293" y="3114635"/>
            <a:ext cx="4459766" cy="2514635"/>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tIns="576000" rtlCol="0"/>
          <a:lstStyle/>
          <a:p>
            <a:pPr rtl="0">
              <a:spcBef>
                <a:spcPts val="1200"/>
              </a:spcBef>
            </a:pPr>
            <a:r>
              <a:rPr lang="zh-TW" altLang="en-US"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加密貨幣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a:xfrm>
            <a:off x="1130300" y="4624645"/>
            <a:ext cx="4000500" cy="690752"/>
          </a:xfrm>
        </p:spPr>
        <p:txBody>
          <a:bodyPr rtlCol="0"/>
          <a:lstStyle/>
          <a:p>
            <a:pPr>
              <a:lnSpc>
                <a:spcPct val="100000"/>
              </a:lnSpc>
            </a:pPr>
            <a:r>
              <a:rPr lang="en-US" altLang="zh-TW" sz="2800" dirty="0">
                <a:solidFill>
                  <a:schemeClr val="bg1">
                    <a:lumMod val="85000"/>
                  </a:schemeClr>
                </a:solidFill>
              </a:rPr>
              <a:t>Cryptocurrency</a:t>
            </a:r>
            <a:endParaRPr lang="zh-TW" altLang="en-US" sz="2800" dirty="0">
              <a:solidFill>
                <a:schemeClr val="bg1">
                  <a:lumMod val="8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0" name="等腰三角形 19" descr="投影片陰影至標題方塊">
            <a:extLst>
              <a:ext uri="{FF2B5EF4-FFF2-40B4-BE49-F238E27FC236}">
                <a16:creationId xmlns:a16="http://schemas.microsoft.com/office/drawing/2014/main" id="{545D50A1-D634-4325-B06C-5450FDF7B818}"/>
              </a:ext>
              <a:ext uri="{C183D7F6-B498-43B3-948B-1728B52AA6E4}">
                <adec:decorative xmlns="" xmlns:adec="http://schemas.microsoft.com/office/drawing/2017/decorative" val="1"/>
              </a:ext>
            </a:extLst>
          </p:cNvPr>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8999616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8"/>
          <p:cNvSpPr>
            <a:spLocks noGrp="1"/>
          </p:cNvSpPr>
          <p:nvPr>
            <p:ph type="title"/>
          </p:nvPr>
        </p:nvSpPr>
        <p:spPr>
          <a:xfrm>
            <a:off x="432000" y="432000"/>
            <a:ext cx="11328000" cy="685600"/>
          </a:xfrm>
        </p:spPr>
        <p:txBody>
          <a:bodyPr/>
          <a:lstStyle/>
          <a:p>
            <a:r>
              <a:rPr lang="zh-TW" altLang="en-US" dirty="0" smtClean="0"/>
              <a:t>比特幣怎麼運作的</a:t>
            </a:r>
            <a:r>
              <a:rPr lang="en-US" altLang="zh-TW" dirty="0" smtClean="0"/>
              <a:t>?</a:t>
            </a:r>
            <a:endParaRPr lang="zh-TW" altLang="en-US" dirty="0"/>
          </a:p>
        </p:txBody>
      </p:sp>
      <p:sp>
        <p:nvSpPr>
          <p:cNvPr id="10" name="內容版面配置區 9"/>
          <p:cNvSpPr>
            <a:spLocks noGrp="1"/>
          </p:cNvSpPr>
          <p:nvPr>
            <p:ph idx="1"/>
          </p:nvPr>
        </p:nvSpPr>
        <p:spPr>
          <a:xfrm>
            <a:off x="537029" y="1512000"/>
            <a:ext cx="10726057" cy="4679250"/>
          </a:xfrm>
        </p:spPr>
        <p:txBody>
          <a:bodyPr/>
          <a:lstStyle/>
          <a:p>
            <a:r>
              <a:rPr lang="en-US" altLang="zh-TW" sz="2800" dirty="0" smtClean="0"/>
              <a:t>1.</a:t>
            </a:r>
            <a:r>
              <a:rPr lang="zh-TW" altLang="en-US" sz="2800" dirty="0" smtClean="0"/>
              <a:t> 編寫</a:t>
            </a:r>
            <a:r>
              <a:rPr lang="zh-TW" altLang="en-US" sz="2800" b="1" dirty="0" smtClean="0">
                <a:solidFill>
                  <a:schemeClr val="accent5">
                    <a:lumMod val="50000"/>
                    <a:lumOff val="50000"/>
                  </a:schemeClr>
                </a:solidFill>
              </a:rPr>
              <a:t>交易紀錄</a:t>
            </a:r>
            <a:endParaRPr lang="en-US" altLang="zh-TW" sz="2800" b="1" dirty="0" smtClean="0">
              <a:solidFill>
                <a:schemeClr val="accent5">
                  <a:lumMod val="50000"/>
                  <a:lumOff val="50000"/>
                </a:schemeClr>
              </a:solidFill>
            </a:endParaRPr>
          </a:p>
          <a:p>
            <a:pPr marL="0" indent="0">
              <a:buNone/>
            </a:pPr>
            <a:r>
              <a:rPr lang="zh-TW" altLang="en-US" sz="2800" dirty="0" smtClean="0"/>
              <a:t>每比紀錄都會有</a:t>
            </a:r>
            <a:r>
              <a:rPr lang="zh-TW" altLang="en-US" sz="2800" b="1" dirty="0">
                <a:solidFill>
                  <a:schemeClr val="accent3">
                    <a:lumMod val="50000"/>
                  </a:schemeClr>
                </a:solidFill>
              </a:rPr>
              <a:t>支</a:t>
            </a:r>
            <a:r>
              <a:rPr lang="zh-TW" altLang="en-US" sz="2800" b="1" dirty="0" smtClean="0">
                <a:solidFill>
                  <a:schemeClr val="accent3">
                    <a:lumMod val="50000"/>
                  </a:schemeClr>
                </a:solidFill>
              </a:rPr>
              <a:t>付訊息</a:t>
            </a:r>
            <a:r>
              <a:rPr lang="zh-TW" altLang="en-US" sz="2800" dirty="0" smtClean="0"/>
              <a:t>、</a:t>
            </a:r>
            <a:r>
              <a:rPr lang="zh-TW" altLang="en-US" sz="2800" b="1" dirty="0" smtClean="0">
                <a:solidFill>
                  <a:srgbClr val="0070C0"/>
                </a:solidFill>
              </a:rPr>
              <a:t>付款者數字簽名</a:t>
            </a:r>
            <a:r>
              <a:rPr lang="zh-TW" altLang="en-US" sz="2800" dirty="0" smtClean="0"/>
              <a:t>及</a:t>
            </a:r>
            <a:r>
              <a:rPr lang="zh-TW" altLang="en-US" sz="2800" b="1" dirty="0" smtClean="0">
                <a:solidFill>
                  <a:schemeClr val="accent6"/>
                </a:solidFill>
              </a:rPr>
              <a:t>付款者的公鑰</a:t>
            </a:r>
            <a:endParaRPr lang="en-US" altLang="zh-TW" sz="2800" b="1" dirty="0" smtClean="0">
              <a:solidFill>
                <a:schemeClr val="accent6"/>
              </a:solidFill>
            </a:endParaRPr>
          </a:p>
          <a:p>
            <a:pPr marL="0" indent="0">
              <a:buNone/>
            </a:pPr>
            <a:endParaRPr lang="en-US" altLang="zh-TW" sz="2800" dirty="0" smtClean="0"/>
          </a:p>
          <a:p>
            <a:r>
              <a:rPr lang="en-US" altLang="zh-TW" sz="2800" dirty="0" smtClean="0"/>
              <a:t>2.</a:t>
            </a:r>
            <a:r>
              <a:rPr lang="zh-TW" altLang="en-US" sz="2800" dirty="0" smtClean="0"/>
              <a:t> 將</a:t>
            </a:r>
            <a:r>
              <a:rPr lang="zh-TW" altLang="en-US" sz="2800" b="1" dirty="0" smtClean="0">
                <a:solidFill>
                  <a:schemeClr val="accent5">
                    <a:lumMod val="50000"/>
                    <a:lumOff val="50000"/>
                  </a:schemeClr>
                </a:solidFill>
              </a:rPr>
              <a:t>交易紀錄</a:t>
            </a:r>
            <a:r>
              <a:rPr lang="zh-TW" altLang="en-US" sz="2800" dirty="0" smtClean="0"/>
              <a:t>交給</a:t>
            </a:r>
            <a:r>
              <a:rPr lang="zh-TW" altLang="en-US" sz="2800" b="1" dirty="0" smtClean="0">
                <a:solidFill>
                  <a:schemeClr val="accent4">
                    <a:lumMod val="75000"/>
                  </a:schemeClr>
                </a:solidFill>
              </a:rPr>
              <a:t>挖礦者</a:t>
            </a:r>
            <a:r>
              <a:rPr lang="zh-TW" altLang="en-US" sz="2800" dirty="0" smtClean="0"/>
              <a:t>製作資料塊</a:t>
            </a:r>
            <a:endParaRPr lang="en-US" altLang="zh-TW" sz="2800" dirty="0" smtClean="0"/>
          </a:p>
          <a:p>
            <a:pPr marL="0" indent="0">
              <a:buNone/>
            </a:pPr>
            <a:r>
              <a:rPr lang="zh-TW" altLang="en-US" sz="2800" b="1" dirty="0">
                <a:solidFill>
                  <a:schemeClr val="accent4">
                    <a:lumMod val="75000"/>
                  </a:schemeClr>
                </a:solidFill>
              </a:rPr>
              <a:t>挖礦者</a:t>
            </a:r>
            <a:r>
              <a:rPr lang="zh-TW" altLang="en-US" sz="2800" dirty="0" smtClean="0"/>
              <a:t>收到交易紀錄，對交易紀錄進行驗證，並將許多交易紀錄製作成一個資料塊，然後經過比特幣的加密規則進行加密，後上傳到網路上。</a:t>
            </a:r>
            <a:endParaRPr lang="zh-TW" altLang="en-US" sz="2800" dirty="0"/>
          </a:p>
        </p:txBody>
      </p:sp>
      <p:sp>
        <p:nvSpPr>
          <p:cNvPr id="8" name="投影片編號版面配置區 7"/>
          <p:cNvSpPr>
            <a:spLocks noGrp="1"/>
          </p:cNvSpPr>
          <p:nvPr>
            <p:ph type="sldNum" sz="quarter" idx="33"/>
          </p:nvPr>
        </p:nvSpPr>
        <p:spPr/>
        <p:txBody>
          <a:bodyPr/>
          <a:lstStyle/>
          <a:p>
            <a:fld id="{19B51A1E-902D-48AF-9020-955120F399B6}" type="slidenum">
              <a:rPr lang="en-US" altLang="zh-TW" smtClean="0"/>
              <a:pPr/>
              <a:t>10</a:t>
            </a:fld>
            <a:endParaRPr lang="zh-TW" altLang="en-US" dirty="0"/>
          </a:p>
        </p:txBody>
      </p:sp>
    </p:spTree>
    <p:extLst>
      <p:ext uri="{BB962C8B-B14F-4D97-AF65-F5344CB8AC3E}">
        <p14:creationId xmlns:p14="http://schemas.microsoft.com/office/powerpoint/2010/main" val="509772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TW" altLang="en-US" b="1"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比特幣主要技術及特點</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9" name="內容預留位置 28">
            <a:extLst>
              <a:ext uri="{FF2B5EF4-FFF2-40B4-BE49-F238E27FC236}">
                <a16:creationId xmlns:a16="http://schemas.microsoft.com/office/drawing/2014/main" id="{07FF37F8-D747-444C-8664-2DF836965C77}"/>
              </a:ext>
            </a:extLst>
          </p:cNvPr>
          <p:cNvSpPr>
            <a:spLocks noGrp="1"/>
          </p:cNvSpPr>
          <p:nvPr>
            <p:ph sz="half" idx="1"/>
          </p:nvPr>
        </p:nvSpPr>
        <p:spPr>
          <a:xfrm>
            <a:off x="432000" y="1176148"/>
            <a:ext cx="5472000" cy="4979852"/>
          </a:xfrm>
        </p:spPr>
        <p:txBody>
          <a:bodyPr rtlCol="0"/>
          <a:lstStyle/>
          <a:p>
            <a:pPr rtl="0">
              <a:lnSpc>
                <a:spcPct val="100000"/>
              </a:lnSpc>
            </a:pPr>
            <a:r>
              <a:rPr lang="zh-TW" altLang="en-US" sz="2000" dirty="0" smtClean="0">
                <a:sym typeface="Microsoft JhengHei UI" panose="020B0604030504040204" pitchFamily="34" charset="-120"/>
              </a:rPr>
              <a:t>利用</a:t>
            </a:r>
            <a:r>
              <a:rPr lang="en-US" altLang="zh-TW" sz="2000" dirty="0" smtClean="0">
                <a:sym typeface="Microsoft JhengHei UI" panose="020B0604030504040204" pitchFamily="34" charset="-120"/>
              </a:rPr>
              <a:t>SHA-256</a:t>
            </a:r>
            <a:r>
              <a:rPr lang="zh-TW" altLang="en-US" sz="2000" dirty="0" smtClean="0">
                <a:sym typeface="Microsoft JhengHei UI" panose="020B0604030504040204" pitchFamily="34" charset="-120"/>
              </a:rPr>
              <a:t>算法和非對稱加密算法製作數字簽名</a:t>
            </a:r>
            <a:endParaRPr lang="en-US" altLang="zh-TW" sz="2000" dirty="0" smtClean="0">
              <a:sym typeface="Microsoft JhengHei UI" panose="020B0604030504040204" pitchFamily="34" charset="-120"/>
            </a:endParaRPr>
          </a:p>
          <a:p>
            <a:pPr rtl="0">
              <a:lnSpc>
                <a:spcPct val="100000"/>
              </a:lnSpc>
            </a:pPr>
            <a:r>
              <a:rPr lang="zh-TW" altLang="en-US" sz="2000" dirty="0"/>
              <a:t>利</a:t>
            </a:r>
            <a:r>
              <a:rPr lang="zh-TW" altLang="en-US" sz="2000" dirty="0" smtClean="0"/>
              <a:t>用區塊</a:t>
            </a:r>
            <a:r>
              <a:rPr lang="zh-TW" altLang="en-US" sz="2000" dirty="0"/>
              <a:t>練</a:t>
            </a:r>
            <a:r>
              <a:rPr lang="zh-TW" altLang="en-US" sz="2000" dirty="0" smtClean="0"/>
              <a:t>中的區塊存儲比特幣交易紀錄</a:t>
            </a:r>
            <a:endParaRPr lang="en-US" altLang="zh-TW" sz="2000" dirty="0" smtClean="0"/>
          </a:p>
          <a:p>
            <a:pPr rtl="0">
              <a:lnSpc>
                <a:spcPct val="100000"/>
              </a:lnSpc>
            </a:pPr>
            <a:r>
              <a:rPr lang="zh-TW" altLang="en-US" sz="2000" dirty="0" smtClean="0"/>
              <a:t>設置額外的工作從而控制單位時間內生成區塊的個數，同時保護比特幣網路。</a:t>
            </a:r>
            <a:endParaRPr lang="en-US" altLang="zh-TW" sz="2000" dirty="0" smtClean="0"/>
          </a:p>
          <a:p>
            <a:pPr rtl="0">
              <a:lnSpc>
                <a:spcPct val="100000"/>
              </a:lnSpc>
            </a:pPr>
            <a:r>
              <a:rPr lang="zh-TW" altLang="en-US" sz="2000" dirty="0" smtClean="0"/>
              <a:t>將一定數額的比特幣和區塊內所有交易費獎勵給成功生成該區塊的礦工，激勵更多礦工加祿比特幣網路，促進比特幣網路的茁壯成長</a:t>
            </a:r>
            <a:endParaRPr lang="en-US" altLang="zh-TW" sz="2000" dirty="0" smtClean="0"/>
          </a:p>
          <a:p>
            <a:pPr rtl="0">
              <a:lnSpc>
                <a:spcPct val="100000"/>
              </a:lnSpc>
            </a:pPr>
            <a:r>
              <a:rPr lang="zh-TW" altLang="en-US" sz="2000" dirty="0" smtClean="0"/>
              <a:t>比特幣轉帳不依賴銀行和任何機構</a:t>
            </a:r>
            <a:endParaRPr lang="en-US" altLang="zh-TW" sz="2000" dirty="0" smtClean="0"/>
          </a:p>
          <a:p>
            <a:pPr rtl="0">
              <a:lnSpc>
                <a:spcPct val="100000"/>
              </a:lnSpc>
            </a:pPr>
            <a:r>
              <a:rPr lang="zh-TW" altLang="en-US" sz="2000" dirty="0" smtClean="0"/>
              <a:t>比特幣</a:t>
            </a:r>
            <a:r>
              <a:rPr lang="zh-TW" altLang="en-US" sz="2000" dirty="0"/>
              <a:t>網</a:t>
            </a:r>
            <a:r>
              <a:rPr lang="zh-TW" altLang="en-US" sz="2000" dirty="0" smtClean="0"/>
              <a:t>路內比特幣的總量不會超過</a:t>
            </a:r>
            <a:r>
              <a:rPr lang="en-US" altLang="zh-TW" sz="2000" dirty="0" smtClean="0"/>
              <a:t>2100</a:t>
            </a:r>
            <a:r>
              <a:rPr lang="zh-TW" altLang="en-US" sz="2000" dirty="0" smtClean="0"/>
              <a:t>萬個比特幣</a:t>
            </a:r>
            <a:endParaRPr lang="en-US" altLang="zh-TW" sz="2000" dirty="0"/>
          </a:p>
        </p:txBody>
      </p:sp>
      <p:pic>
        <p:nvPicPr>
          <p:cNvPr id="14" name="圖片預留位置 13">
            <a:extLst>
              <a:ext uri="{FF2B5EF4-FFF2-40B4-BE49-F238E27FC236}">
                <a16:creationId xmlns:a16="http://schemas.microsoft.com/office/drawing/2014/main" id="{FEA01CFE-4F0B-CC44-BFE2-2E561B199D1D}"/>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812170" y="2438400"/>
            <a:ext cx="2405261" cy="2017486"/>
          </a:xfrm>
        </p:spPr>
      </p:pic>
      <p:pic>
        <p:nvPicPr>
          <p:cNvPr id="19" name="圖片預留位置 18">
            <a:extLst>
              <a:ext uri="{FF2B5EF4-FFF2-40B4-BE49-F238E27FC236}">
                <a16:creationId xmlns:a16="http://schemas.microsoft.com/office/drawing/2014/main" id="{0E34C8FB-E520-F145-92A4-42863771C42F}"/>
              </a:ext>
            </a:extLst>
          </p:cNvPr>
          <p:cNvPicPr>
            <a:picLocks noGrp="1" noChangeAspect="1"/>
          </p:cNvPicPr>
          <p:nvPr>
            <p:ph type="pic" sz="quarter" idx="35"/>
          </p:nvPr>
        </p:nvPicPr>
        <p:blipFill>
          <a:blip r:embed="rId4">
            <a:extLst>
              <a:ext uri="{28A0092B-C50C-407E-A947-70E740481C1C}">
                <a14:useLocalDpi xmlns:a14="http://schemas.microsoft.com/office/drawing/2010/main" val="0"/>
              </a:ext>
            </a:extLst>
          </a:blip>
          <a:stretch>
            <a:fillRect/>
          </a:stretch>
        </p:blipFill>
        <p:spPr>
          <a:xfrm>
            <a:off x="8812419" y="3614057"/>
            <a:ext cx="2405261" cy="2032000"/>
          </a:xfrm>
        </p:spPr>
      </p:pic>
      <p:pic>
        <p:nvPicPr>
          <p:cNvPr id="17" name="圖片預留位置 16">
            <a:extLst>
              <a:ext uri="{FF2B5EF4-FFF2-40B4-BE49-F238E27FC236}">
                <a16:creationId xmlns:a16="http://schemas.microsoft.com/office/drawing/2014/main" id="{893F9275-F9D8-C846-B8BE-3571B6BA9792}"/>
              </a:ext>
            </a:extLst>
          </p:cNvPr>
          <p:cNvPicPr>
            <a:picLocks noGrp="1" noChangeAspect="1"/>
          </p:cNvPicPr>
          <p:nvPr>
            <p:ph type="pic" sz="quarter" idx="34"/>
          </p:nvPr>
        </p:nvPicPr>
        <p:blipFill>
          <a:blip r:embed="rId5">
            <a:extLst>
              <a:ext uri="{28A0092B-C50C-407E-A947-70E740481C1C}">
                <a14:useLocalDpi xmlns:a14="http://schemas.microsoft.com/office/drawing/2010/main" val="0"/>
              </a:ext>
            </a:extLst>
          </a:blip>
          <a:stretch>
            <a:fillRect/>
          </a:stretch>
        </p:blipFill>
        <p:spPr>
          <a:xfrm>
            <a:off x="8812420" y="1422400"/>
            <a:ext cx="2405261" cy="1930400"/>
          </a:xfrm>
        </p:spPr>
      </p:pic>
      <p:sp>
        <p:nvSpPr>
          <p:cNvPr id="6" name="投影片編號預留位置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11</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2893854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圖片預留位置 12" descr="圖片預留位置">
            <a:extLst>
              <a:ext uri="{FF2B5EF4-FFF2-40B4-BE49-F238E27FC236}">
                <a16:creationId xmlns:a16="http://schemas.microsoft.com/office/drawing/2014/main" id="{588C9C3E-7C4B-EA46-9848-A17249AC33B1}"/>
              </a:ext>
            </a:extLst>
          </p:cNvPr>
          <p:cNvPicPr>
            <a:picLocks noGrp="1" noChangeAspect="1"/>
          </p:cNvPicPr>
          <p:nvPr>
            <p:ph type="pic" sz="quarter" idx="13"/>
          </p:nvPr>
        </p:nvPicPr>
        <p:blipFill>
          <a:blip r:embed="rId3" cstate="screen">
            <a:extLst>
              <a:ext uri="{28A0092B-C50C-407E-A947-70E740481C1C}">
                <a14:useLocalDpi xmlns:a14="http://schemas.microsoft.com/office/drawing/2010/main"/>
              </a:ext>
            </a:extLst>
          </a:blip>
          <a:srcRect/>
          <a:stretch>
            <a:fillRect/>
          </a:stretch>
        </p:blipFill>
        <p:spPr/>
      </p:pic>
      <p:sp>
        <p:nvSpPr>
          <p:cNvPr id="15" name="手繪多邊形 5" descr="空心輔色">
            <a:extLst>
              <a:ext uri="{FF2B5EF4-FFF2-40B4-BE49-F238E27FC236}">
                <a16:creationId xmlns:a16="http://schemas.microsoft.com/office/drawing/2014/main" id="{10117390-DCFE-4FAE-B3FD-DAECFE779A27}"/>
              </a:ext>
              <a:ext uri="{C183D7F6-B498-43B3-948B-1728B52AA6E4}">
                <adec:decorative xmlns="" xmlns:adec="http://schemas.microsoft.com/office/drawing/2017/decorative"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1" name="文字方塊 30" descr="旗幟輔色至標題">
            <a:extLst>
              <a:ext uri="{FF2B5EF4-FFF2-40B4-BE49-F238E27FC236}">
                <a16:creationId xmlns:a16="http://schemas.microsoft.com/office/drawing/2014/main" id="{8FC2E368-898A-440B-A15C-4C5FB13C57D2}"/>
              </a:ext>
              <a:ext uri="{C183D7F6-B498-43B3-948B-1728B52AA6E4}">
                <adec:decorative xmlns="" xmlns:adec="http://schemas.microsoft.com/office/drawing/2017/decorative" val="1"/>
              </a:ext>
            </a:extLst>
          </p:cNvPr>
          <p:cNvSpPr txBox="1">
            <a:spLocks/>
          </p:cNvSpPr>
          <p:nvPr/>
        </p:nvSpPr>
        <p:spPr>
          <a:xfrm flipH="1">
            <a:off x="1897242" y="2364840"/>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1" name="等腰三角形 20" descr="陰影輔色至標題">
            <a:extLst>
              <a:ext uri="{FF2B5EF4-FFF2-40B4-BE49-F238E27FC236}">
                <a16:creationId xmlns:a16="http://schemas.microsoft.com/office/drawing/2014/main" id="{59A98ED3-718C-409B-BC1D-07842F9F58EB}"/>
              </a:ext>
              <a:ext uri="{C183D7F6-B498-43B3-948B-1728B52AA6E4}">
                <adec:decorative xmlns="" xmlns:adec="http://schemas.microsoft.com/office/drawing/2017/decorative" val="1"/>
              </a:ext>
            </a:extLst>
          </p:cNvPr>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3866117" y="1816509"/>
            <a:ext cx="4459766" cy="3146839"/>
          </a:xfrm>
        </p:spPr>
        <p:txBody>
          <a:bodyPr tIns="576000" rtlCol="0"/>
          <a:lstStyle/>
          <a:p>
            <a:pPr rtl="0"/>
            <a:r>
              <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rPr>
              <a:t>節分隔線選項 </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2</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a:xfrm>
            <a:off x="4048124" y="3795246"/>
            <a:ext cx="4000500" cy="997905"/>
          </a:xfrm>
        </p:spPr>
        <p:txBody>
          <a:bodyPr rtlCol="0"/>
          <a:lstStyle/>
          <a:p>
            <a:pPr rtl="0">
              <a:lnSpc>
                <a:spcPct val="100000"/>
              </a:lnSpc>
            </a:pPr>
            <a:r>
              <a:rPr lang="en-US" altLang="zh-TW">
                <a:latin typeface="Microsoft JhengHei UI" panose="020B0604030504040204" pitchFamily="34" charset="-120"/>
                <a:ea typeface="Microsoft JhengHei UI" panose="020B0604030504040204" pitchFamily="34" charset="-120"/>
                <a:sym typeface="Microsoft JhengHei UI" panose="020B0604030504040204" pitchFamily="34" charset="-120"/>
              </a:rPr>
              <a:t>Lorem ipsum dolor sit amet, consectetur adipiscing elit</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12</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21176954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rPr>
              <a:t>我們的承諾</a:t>
            </a:r>
          </a:p>
        </p:txBody>
      </p:sp>
      <p:sp>
        <p:nvSpPr>
          <p:cNvPr id="3" name="文字預留位置 2">
            <a:extLst>
              <a:ext uri="{FF2B5EF4-FFF2-40B4-BE49-F238E27FC236}">
                <a16:creationId xmlns:a16="http://schemas.microsoft.com/office/drawing/2014/main" id="{97C06D93-65F2-4552-88CF-83318CBE2CFC}"/>
              </a:ext>
            </a:extLst>
          </p:cNvPr>
          <p:cNvSpPr>
            <a:spLocks noGrp="1"/>
          </p:cNvSpPr>
          <p:nvPr>
            <p:ph type="body" sz="quarter" idx="32"/>
          </p:nvPr>
        </p:nvSpPr>
        <p:spPr/>
        <p:txBody>
          <a:bodyPr rtlCol="0"/>
          <a:lstStyle/>
          <a:p>
            <a:pPr rtl="0">
              <a:lnSpc>
                <a:spcPct val="100000"/>
              </a:lnSpc>
            </a:pP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Lorem ipsum dolor sit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amet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consectetur</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adipiscing</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elit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Etiam</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aliquet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eu</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mi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quis</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lacinia. Ut fermentum a magna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ut.</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9" name="內容預留位置 28">
            <a:extLst>
              <a:ext uri="{FF2B5EF4-FFF2-40B4-BE49-F238E27FC236}">
                <a16:creationId xmlns:a16="http://schemas.microsoft.com/office/drawing/2014/main" id="{07FF37F8-D747-444C-8664-2DF836965C77}"/>
              </a:ext>
            </a:extLst>
          </p:cNvPr>
          <p:cNvSpPr>
            <a:spLocks noGrp="1"/>
          </p:cNvSpPr>
          <p:nvPr>
            <p:ph sz="half" idx="1"/>
          </p:nvPr>
        </p:nvSpPr>
        <p:spPr>
          <a:xfrm>
            <a:off x="432000" y="2556000"/>
            <a:ext cx="5472000" cy="3600000"/>
          </a:xfrm>
        </p:spPr>
        <p:txBody>
          <a:bodyPr rtlCol="0"/>
          <a:lstStyle/>
          <a:p>
            <a:pPr marL="0" indent="0" rtl="0">
              <a:lnSpc>
                <a:spcPct val="100000"/>
              </a:lnSpc>
              <a:buNone/>
            </a:pPr>
            <a:r>
              <a:rPr lang="en-US" altLang="zh-TW" sz="2800" dirty="0">
                <a:latin typeface="Microsoft JhengHei UI" panose="020B0604030504040204" pitchFamily="34" charset="-120"/>
                <a:ea typeface="Microsoft JhengHei UI" panose="020B0604030504040204" pitchFamily="34" charset="-120"/>
                <a:sym typeface="Microsoft JhengHei UI" panose="020B0604030504040204" pitchFamily="34" charset="-120"/>
              </a:rPr>
              <a:t>Lorem ipsum dolor sit </a:t>
            </a:r>
            <a:r>
              <a:rPr lang="en-US" altLang="zh-TW" sz="2800"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amet</a:t>
            </a:r>
            <a:r>
              <a:rPr lang="en-US" altLang="zh-TW" sz="2800"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sz="2800"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consectetur</a:t>
            </a:r>
            <a:r>
              <a:rPr lang="en-US" altLang="zh-TW" sz="2800"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sz="2800"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adipiscing</a:t>
            </a:r>
            <a:r>
              <a:rPr lang="en-US" altLang="zh-TW" sz="2800"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sz="2800"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elit</a:t>
            </a:r>
            <a:r>
              <a:rPr lang="en-US" altLang="zh-TW" sz="2800"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endParaRPr lang="zh-TW" altLang="en-US" sz="2800"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a:p>
            <a:pPr rtl="0">
              <a:lnSpc>
                <a:spcPct val="100000"/>
              </a:lnSpc>
            </a:pP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Ut fermentum a magna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ut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eleifend</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Integer convallis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suscipit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ante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eu</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varius</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a:p>
            <a:pPr rtl="0">
              <a:lnSpc>
                <a:spcPct val="100000"/>
              </a:lnSpc>
            </a:pP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Morbi a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purus</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dolor.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Suspendisse</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sit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amet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ipsum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finibus</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justo</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viverra</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blandit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a:p>
            <a:pPr rtl="0">
              <a:lnSpc>
                <a:spcPct val="100000"/>
              </a:lnSpc>
            </a:pP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Ut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congue</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quis</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tortor</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eget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sodales</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pic>
        <p:nvPicPr>
          <p:cNvPr id="8" name="圖片預留位置 7" descr="投影片影像">
            <a:extLst>
              <a:ext uri="{FF2B5EF4-FFF2-40B4-BE49-F238E27FC236}">
                <a16:creationId xmlns:a16="http://schemas.microsoft.com/office/drawing/2014/main" id="{C6CDA85C-88C0-6444-B1E8-D661956A20E8}"/>
              </a:ext>
            </a:extLst>
          </p:cNvPr>
          <p:cNvPicPr>
            <a:picLocks noGrp="1" noChangeAspect="1"/>
          </p:cNvPicPr>
          <p:nvPr>
            <p:ph type="pic" sz="quarter" idx="36"/>
          </p:nvPr>
        </p:nvPicPr>
        <p:blipFill>
          <a:blip r:embed="rId3" cstate="screen">
            <a:extLst>
              <a:ext uri="{28A0092B-C50C-407E-A947-70E740481C1C}">
                <a14:useLocalDpi xmlns:a14="http://schemas.microsoft.com/office/drawing/2010/main"/>
              </a:ext>
            </a:extLst>
          </a:blip>
          <a:srcRect/>
          <a:stretch>
            <a:fillRect/>
          </a:stretch>
        </p:blipFill>
        <p:spPr/>
      </p:pic>
      <p:sp>
        <p:nvSpPr>
          <p:cNvPr id="66" name="手繪多邊形 5" descr="空心輔色區塊">
            <a:extLst>
              <a:ext uri="{FF2B5EF4-FFF2-40B4-BE49-F238E27FC236}">
                <a16:creationId xmlns:a16="http://schemas.microsoft.com/office/drawing/2014/main" id="{3EEE5409-3F6C-485D-B4C2-5247917F1018}"/>
              </a:ext>
              <a:ext uri="{C183D7F6-B498-43B3-948B-1728B52AA6E4}">
                <adec:decorative xmlns="" xmlns:adec="http://schemas.microsoft.com/office/drawing/2017/decorative" val="1"/>
              </a:ext>
            </a:extLst>
          </p:cNvPr>
          <p:cNvSpPr>
            <a:spLocks noChangeAspect="1"/>
          </p:cNvSpPr>
          <p:nvPr/>
        </p:nvSpPr>
        <p:spPr bwMode="auto">
          <a:xfrm>
            <a:off x="5363366" y="497489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67" name="手繪多邊形 5" descr="實心輔色區塊">
            <a:extLst>
              <a:ext uri="{FF2B5EF4-FFF2-40B4-BE49-F238E27FC236}">
                <a16:creationId xmlns:a16="http://schemas.microsoft.com/office/drawing/2014/main" id="{0D74D4D5-6A4C-4248-8A92-B8CA1C918EB6}"/>
              </a:ext>
              <a:ext uri="{C183D7F6-B498-43B3-948B-1728B52AA6E4}">
                <adec:decorative xmlns="" xmlns:adec="http://schemas.microsoft.com/office/drawing/2017/decorative" val="1"/>
              </a:ext>
            </a:extLst>
          </p:cNvPr>
          <p:cNvSpPr>
            <a:spLocks noChangeAspect="1"/>
          </p:cNvSpPr>
          <p:nvPr/>
        </p:nvSpPr>
        <p:spPr bwMode="auto">
          <a:xfrm>
            <a:off x="6650080"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6" name="投影片編號預留位置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13</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640701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23FB4D5-DA14-4F29-9320-2DE0A6B571B9}"/>
              </a:ext>
            </a:extLst>
          </p:cNvPr>
          <p:cNvSpPr>
            <a:spLocks noGrp="1"/>
          </p:cNvSpPr>
          <p:nvPr>
            <p:ph type="title"/>
          </p:nvPr>
        </p:nvSpPr>
        <p:spPr/>
        <p:txBody>
          <a:bodyPr rtlCol="0"/>
          <a:lstStyle/>
          <a:p>
            <a:pPr rtl="0"/>
            <a:r>
              <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rPr>
              <a:t>圖表選項</a:t>
            </a:r>
          </a:p>
        </p:txBody>
      </p:sp>
      <p:sp>
        <p:nvSpPr>
          <p:cNvPr id="3" name="文字預留位置 2">
            <a:extLst>
              <a:ext uri="{FF2B5EF4-FFF2-40B4-BE49-F238E27FC236}">
                <a16:creationId xmlns:a16="http://schemas.microsoft.com/office/drawing/2014/main" id="{DE9D0F75-42B5-4960-8C3A-291285872DAF}"/>
              </a:ext>
            </a:extLst>
          </p:cNvPr>
          <p:cNvSpPr>
            <a:spLocks noGrp="1"/>
          </p:cNvSpPr>
          <p:nvPr>
            <p:ph type="body" sz="quarter" idx="32"/>
          </p:nvPr>
        </p:nvSpPr>
        <p:spPr/>
        <p:txBody>
          <a:bodyPr rtlCol="0"/>
          <a:lstStyle/>
          <a:p>
            <a:pPr rtl="0"/>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Lorem ipsum dolor sit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amet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consectetur</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adipiscing</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elit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graphicFrame>
        <p:nvGraphicFramePr>
          <p:cNvPr id="4" name="圖表 3" title="總收入預留位置圖表">
            <a:extLst>
              <a:ext uri="{FF2B5EF4-FFF2-40B4-BE49-F238E27FC236}">
                <a16:creationId xmlns:a16="http://schemas.microsoft.com/office/drawing/2014/main" id="{FFE8AFAB-AE1F-4453-8C1B-70D2EF9B1373}"/>
              </a:ext>
            </a:extLst>
          </p:cNvPr>
          <p:cNvGraphicFramePr/>
          <p:nvPr>
            <p:extLst>
              <p:ext uri="{D42A27DB-BD31-4B8C-83A1-F6EECF244321}">
                <p14:modId xmlns:p14="http://schemas.microsoft.com/office/powerpoint/2010/main" val="2760485481"/>
              </p:ext>
            </p:extLst>
          </p:nvPr>
        </p:nvGraphicFramePr>
        <p:xfrm>
          <a:off x="431800" y="1512000"/>
          <a:ext cx="3389313" cy="44441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圖表 6" title="總收入預留位置圖表">
            <a:extLst>
              <a:ext uri="{FF2B5EF4-FFF2-40B4-BE49-F238E27FC236}">
                <a16:creationId xmlns:a16="http://schemas.microsoft.com/office/drawing/2014/main" id="{9BEBE5AF-1D10-425C-8F3C-2236E52E6E67}"/>
              </a:ext>
            </a:extLst>
          </p:cNvPr>
          <p:cNvGraphicFramePr/>
          <p:nvPr>
            <p:extLst>
              <p:ext uri="{D42A27DB-BD31-4B8C-83A1-F6EECF244321}">
                <p14:modId xmlns:p14="http://schemas.microsoft.com/office/powerpoint/2010/main" val="3834960565"/>
              </p:ext>
            </p:extLst>
          </p:nvPr>
        </p:nvGraphicFramePr>
        <p:xfrm>
          <a:off x="4406900" y="1512000"/>
          <a:ext cx="3389313" cy="444419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圖表 7" title="總收入預留位置圖表">
            <a:extLst>
              <a:ext uri="{FF2B5EF4-FFF2-40B4-BE49-F238E27FC236}">
                <a16:creationId xmlns:a16="http://schemas.microsoft.com/office/drawing/2014/main" id="{A8D5CDFF-2AF9-4CDE-BF8D-15F294BD5095}"/>
              </a:ext>
            </a:extLst>
          </p:cNvPr>
          <p:cNvGraphicFramePr/>
          <p:nvPr>
            <p:extLst>
              <p:ext uri="{D42A27DB-BD31-4B8C-83A1-F6EECF244321}">
                <p14:modId xmlns:p14="http://schemas.microsoft.com/office/powerpoint/2010/main" val="1249462678"/>
              </p:ext>
            </p:extLst>
          </p:nvPr>
        </p:nvGraphicFramePr>
        <p:xfrm>
          <a:off x="8382000" y="1512000"/>
          <a:ext cx="3389313" cy="4444199"/>
        </p:xfrm>
        <a:graphic>
          <a:graphicData uri="http://schemas.openxmlformats.org/drawingml/2006/chart">
            <c:chart xmlns:c="http://schemas.openxmlformats.org/drawingml/2006/chart" xmlns:r="http://schemas.openxmlformats.org/officeDocument/2006/relationships" r:id="rId5"/>
          </a:graphicData>
        </a:graphic>
      </p:graphicFrame>
      <p:sp>
        <p:nvSpPr>
          <p:cNvPr id="9" name="投影片編號預留位置 8">
            <a:extLst>
              <a:ext uri="{FF2B5EF4-FFF2-40B4-BE49-F238E27FC236}">
                <a16:creationId xmlns:a16="http://schemas.microsoft.com/office/drawing/2014/main" id="{00A34EBD-7DEA-4599-A81B-0A363A0E17FC}"/>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14</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258007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267129-D582-495A-8F4B-6B9075899DD6}"/>
              </a:ext>
            </a:extLst>
          </p:cNvPr>
          <p:cNvSpPr>
            <a:spLocks noGrp="1"/>
          </p:cNvSpPr>
          <p:nvPr>
            <p:ph type="title"/>
          </p:nvPr>
        </p:nvSpPr>
        <p:spPr/>
        <p:txBody>
          <a:bodyPr rtlCol="0"/>
          <a:lstStyle/>
          <a:p>
            <a:pPr rtl="0"/>
            <a:r>
              <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rPr>
              <a:t>表格</a:t>
            </a:r>
          </a:p>
        </p:txBody>
      </p:sp>
      <p:sp>
        <p:nvSpPr>
          <p:cNvPr id="3" name="文字預留位置 2">
            <a:extLst>
              <a:ext uri="{FF2B5EF4-FFF2-40B4-BE49-F238E27FC236}">
                <a16:creationId xmlns:a16="http://schemas.microsoft.com/office/drawing/2014/main" id="{F204AFD2-303D-4B48-AA3E-C96B74D8127A}"/>
              </a:ext>
            </a:extLst>
          </p:cNvPr>
          <p:cNvSpPr>
            <a:spLocks noGrp="1"/>
          </p:cNvSpPr>
          <p:nvPr>
            <p:ph type="body" sz="quarter" idx="32"/>
          </p:nvPr>
        </p:nvSpPr>
        <p:spPr/>
        <p:txBody>
          <a:bodyPr rtlCol="0"/>
          <a:lstStyle/>
          <a:p>
            <a:pPr rtl="0"/>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Lorem ipsum dolor sit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amet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consectetur</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adipiscing</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elit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graphicFrame>
        <p:nvGraphicFramePr>
          <p:cNvPr id="4" name="表格 3">
            <a:extLst>
              <a:ext uri="{FF2B5EF4-FFF2-40B4-BE49-F238E27FC236}">
                <a16:creationId xmlns:a16="http://schemas.microsoft.com/office/drawing/2014/main" id="{BEE0921D-4C1D-4106-9AC0-F73F30E8DA3C}"/>
              </a:ext>
            </a:extLst>
          </p:cNvPr>
          <p:cNvGraphicFramePr>
            <a:graphicFrameLocks noGrp="1"/>
          </p:cNvGraphicFramePr>
          <p:nvPr>
            <p:extLst>
              <p:ext uri="{D42A27DB-BD31-4B8C-83A1-F6EECF244321}">
                <p14:modId xmlns:p14="http://schemas.microsoft.com/office/powerpoint/2010/main" val="3289570900"/>
              </p:ext>
            </p:extLst>
          </p:nvPr>
        </p:nvGraphicFramePr>
        <p:xfrm>
          <a:off x="431801" y="1614845"/>
          <a:ext cx="11328401" cy="4212000"/>
        </p:xfrm>
        <a:graphic>
          <a:graphicData uri="http://schemas.openxmlformats.org/drawingml/2006/table">
            <a:tbl>
              <a:tblPr firstRow="1" firstCol="1">
                <a:tableStyleId>{5C22544A-7EE6-4342-B048-85BDC9FD1C3A}</a:tableStyleId>
              </a:tblPr>
              <a:tblGrid>
                <a:gridCol w="1618343">
                  <a:extLst>
                    <a:ext uri="{9D8B030D-6E8A-4147-A177-3AD203B41FA5}">
                      <a16:colId xmlns:a16="http://schemas.microsoft.com/office/drawing/2014/main" val="1173992025"/>
                    </a:ext>
                  </a:extLst>
                </a:gridCol>
                <a:gridCol w="1618343">
                  <a:extLst>
                    <a:ext uri="{9D8B030D-6E8A-4147-A177-3AD203B41FA5}">
                      <a16:colId xmlns:a16="http://schemas.microsoft.com/office/drawing/2014/main" val="115202853"/>
                    </a:ext>
                  </a:extLst>
                </a:gridCol>
                <a:gridCol w="1618343">
                  <a:extLst>
                    <a:ext uri="{9D8B030D-6E8A-4147-A177-3AD203B41FA5}">
                      <a16:colId xmlns:a16="http://schemas.microsoft.com/office/drawing/2014/main" val="1010693434"/>
                    </a:ext>
                  </a:extLst>
                </a:gridCol>
                <a:gridCol w="1618343">
                  <a:extLst>
                    <a:ext uri="{9D8B030D-6E8A-4147-A177-3AD203B41FA5}">
                      <a16:colId xmlns:a16="http://schemas.microsoft.com/office/drawing/2014/main" val="608292439"/>
                    </a:ext>
                  </a:extLst>
                </a:gridCol>
                <a:gridCol w="1618343">
                  <a:extLst>
                    <a:ext uri="{9D8B030D-6E8A-4147-A177-3AD203B41FA5}">
                      <a16:colId xmlns:a16="http://schemas.microsoft.com/office/drawing/2014/main" val="1007882540"/>
                    </a:ext>
                  </a:extLst>
                </a:gridCol>
                <a:gridCol w="1618343">
                  <a:extLst>
                    <a:ext uri="{9D8B030D-6E8A-4147-A177-3AD203B41FA5}">
                      <a16:colId xmlns:a16="http://schemas.microsoft.com/office/drawing/2014/main" val="3778082769"/>
                    </a:ext>
                  </a:extLst>
                </a:gridCol>
                <a:gridCol w="1618343">
                  <a:extLst>
                    <a:ext uri="{9D8B030D-6E8A-4147-A177-3AD203B41FA5}">
                      <a16:colId xmlns:a16="http://schemas.microsoft.com/office/drawing/2014/main" val="1136644251"/>
                    </a:ext>
                  </a:extLst>
                </a:gridCol>
              </a:tblGrid>
              <a:tr h="612000">
                <a:tc>
                  <a:txBody>
                    <a:bodyPr/>
                    <a:lstStyle/>
                    <a:p>
                      <a:pPr algn="ctr" rtl="0"/>
                      <a:endParaRPr lang="zh-TW" altLang="en-US" noProof="0" dirty="0">
                        <a:solidFill>
                          <a:schemeClr val="bg1"/>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rtl="0"/>
                      <a:r>
                        <a:rPr lang="zh-TW" altLang="en-US" sz="1600" b="1" noProof="0">
                          <a:solidFill>
                            <a:schemeClr val="bg1"/>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廠商</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rtl="0"/>
                      <a:r>
                        <a:rPr lang="zh-TW" altLang="en-US" sz="1600" b="1" noProof="0">
                          <a:solidFill>
                            <a:schemeClr val="bg1"/>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使用者</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rtl="0"/>
                      <a:r>
                        <a:rPr lang="zh-TW" altLang="en-US" sz="1600" b="1" noProof="0">
                          <a:solidFill>
                            <a:schemeClr val="bg1"/>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顧問</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rtl="0"/>
                      <a:r>
                        <a:rPr lang="zh-TW" altLang="en-US" sz="1600" b="1" noProof="0">
                          <a:solidFill>
                            <a:schemeClr val="bg1"/>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廣告購買者</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rtl="0"/>
                      <a:r>
                        <a:rPr lang="zh-TW" altLang="en-US" sz="1600" b="1" noProof="0">
                          <a:solidFill>
                            <a:schemeClr val="bg1"/>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總收入</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rtl="0"/>
                      <a:r>
                        <a:rPr lang="zh-TW" altLang="en-US" sz="1600" b="1" noProof="0">
                          <a:solidFill>
                            <a:schemeClr val="bg1"/>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公司收入</a:t>
                      </a: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1007223600"/>
                  </a:ext>
                </a:extLst>
              </a:tr>
              <a:tr h="720000">
                <a:tc>
                  <a:txBody>
                    <a:bodyPr/>
                    <a:lstStyle/>
                    <a:p>
                      <a:pPr algn="ctr" rtl="0"/>
                      <a:r>
                        <a:rPr lang="en-US" altLang="zh-TW"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20YY</a:t>
                      </a:r>
                      <a:endParaRPr lang="zh-TW" altLang="en-US"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0</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2</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NT$0</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NT$0</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83495943"/>
                  </a:ext>
                </a:extLst>
              </a:tr>
              <a:tr h="720000">
                <a:tc>
                  <a:txBody>
                    <a:bodyPr/>
                    <a:lstStyle/>
                    <a:p>
                      <a:pPr algn="ctr" rtl="0"/>
                      <a:r>
                        <a:rPr lang="en-US" altLang="zh-TW"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20YY</a:t>
                      </a:r>
                      <a:endParaRPr lang="zh-TW" altLang="en-US"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10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100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50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10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NT$6,750</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NT$1,013</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2132828"/>
                  </a:ext>
                </a:extLst>
              </a:tr>
              <a:tr h="720000">
                <a:tc>
                  <a:txBody>
                    <a:bodyPr/>
                    <a:lstStyle/>
                    <a:p>
                      <a:pPr algn="ctr" rtl="0"/>
                      <a:r>
                        <a:rPr lang="en-US" altLang="zh-TW"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20YY</a:t>
                      </a:r>
                      <a:endParaRPr lang="zh-TW" altLang="en-US"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50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500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60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500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NT$33,750</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NT$5,063</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94300830"/>
                  </a:ext>
                </a:extLst>
              </a:tr>
              <a:tr h="720000">
                <a:tc>
                  <a:txBody>
                    <a:bodyPr/>
                    <a:lstStyle/>
                    <a:p>
                      <a:pPr algn="ctr" rtl="0"/>
                      <a:r>
                        <a:rPr lang="en-US" altLang="zh-TW"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20YY</a:t>
                      </a:r>
                      <a:endParaRPr lang="zh-TW" altLang="en-US"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200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2,000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100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5,000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NT$135,000</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NT$20,250</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7728417"/>
                  </a:ext>
                </a:extLst>
              </a:tr>
              <a:tr h="720000">
                <a:tc>
                  <a:txBody>
                    <a:bodyPr/>
                    <a:lstStyle/>
                    <a:p>
                      <a:pPr algn="ctr" rtl="0"/>
                      <a:r>
                        <a:rPr lang="en-US" altLang="zh-TW"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20YY</a:t>
                      </a:r>
                      <a:endParaRPr lang="zh-TW" altLang="en-US" sz="1600" b="1"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400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4,000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120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50,000</a:t>
                      </a:r>
                      <a:endParaRPr lang="zh-TW" altLang="en-US" sz="1600" noProof="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NT$270,000</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rtl="0"/>
                      <a:r>
                        <a:rPr lang="en-US" altLang="zh-TW"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NT$40,500</a:t>
                      </a:r>
                      <a:endParaRPr lang="zh-TW" altLang="en-US" sz="1600" noProof="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57078208"/>
                  </a:ext>
                </a:extLst>
              </a:tr>
            </a:tbl>
          </a:graphicData>
        </a:graphic>
      </p:graphicFrame>
      <p:sp>
        <p:nvSpPr>
          <p:cNvPr id="6" name="投影片編號預留位置 5">
            <a:extLst>
              <a:ext uri="{FF2B5EF4-FFF2-40B4-BE49-F238E27FC236}">
                <a16:creationId xmlns:a16="http://schemas.microsoft.com/office/drawing/2014/main" id="{4B379698-AB4C-493D-BF95-F5781FDF2AC5}"/>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15</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2575421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預留位置 4" descr="大型影像預留位置">
            <a:extLst>
              <a:ext uri="{FF2B5EF4-FFF2-40B4-BE49-F238E27FC236}">
                <a16:creationId xmlns:a16="http://schemas.microsoft.com/office/drawing/2014/main" id="{FB15BC12-29C3-3D4B-805A-8A860D70CA67}"/>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p:pic>
      <p:sp>
        <p:nvSpPr>
          <p:cNvPr id="6" name="投影片編號預留位置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16</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文字方塊 15" descr="輔色設計至標題區塊">
            <a:extLst>
              <a:ext uri="{FF2B5EF4-FFF2-40B4-BE49-F238E27FC236}">
                <a16:creationId xmlns:a16="http://schemas.microsoft.com/office/drawing/2014/main" id="{03888866-542D-43D4-BFE1-045D36351922}"/>
              </a:ext>
              <a:ext uri="{C183D7F6-B498-43B3-948B-1728B52AA6E4}">
                <adec:decorative xmlns="" xmlns:adec="http://schemas.microsoft.com/office/drawing/2017/decorative" val="1"/>
              </a:ext>
            </a:extLst>
          </p:cNvPr>
          <p:cNvSpPr txBox="1">
            <a:spLocks/>
          </p:cNvSpPr>
          <p:nvPr/>
        </p:nvSpPr>
        <p:spPr>
          <a:xfrm flipH="1">
            <a:off x="-1" y="4813138"/>
            <a:ext cx="691517" cy="1026777"/>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7" name="等腰三角形 16" descr="陰影輔色至標題">
            <a:extLst>
              <a:ext uri="{FF2B5EF4-FFF2-40B4-BE49-F238E27FC236}">
                <a16:creationId xmlns:a16="http://schemas.microsoft.com/office/drawing/2014/main" id="{667AA2A8-C66E-4F4C-A6E7-E7ABCE7E9EC3}"/>
              </a:ext>
              <a:ext uri="{C183D7F6-B498-43B3-948B-1728B52AA6E4}">
                <adec:decorative xmlns="" xmlns:adec="http://schemas.microsoft.com/office/drawing/2017/decorative" val="1"/>
              </a:ext>
            </a:extLst>
          </p:cNvPr>
          <p:cNvSpPr/>
          <p:nvPr/>
        </p:nvSpPr>
        <p:spPr>
          <a:xfrm rot="10800000" flipH="1">
            <a:off x="463958" y="561010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2" name="標題 11">
            <a:extLst>
              <a:ext uri="{FF2B5EF4-FFF2-40B4-BE49-F238E27FC236}">
                <a16:creationId xmlns:a16="http://schemas.microsoft.com/office/drawing/2014/main" id="{D8744987-7958-44D9-AE6F-009CA4C08875}"/>
              </a:ext>
            </a:extLst>
          </p:cNvPr>
          <p:cNvSpPr>
            <a:spLocks noGrp="1"/>
          </p:cNvSpPr>
          <p:nvPr>
            <p:ph type="ctrTitle"/>
          </p:nvPr>
        </p:nvSpPr>
        <p:spPr>
          <a:xfrm>
            <a:off x="420686" y="5066452"/>
            <a:ext cx="6258410" cy="539345"/>
          </a:xfrm>
        </p:spPr>
        <p:txBody>
          <a:bodyPr rtlCol="0"/>
          <a:lstStyle/>
          <a:p>
            <a:pPr rtl="0"/>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Lorem ipsum dolor sit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amet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consectetur</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adipiscing</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en-US" altLang="zh-TW" dirty="0" err="1">
                <a:latin typeface="Microsoft JhengHei UI" panose="020B0604030504040204" pitchFamily="34" charset="-120"/>
                <a:ea typeface="Microsoft JhengHei UI" panose="020B0604030504040204" pitchFamily="34" charset="-120"/>
                <a:sym typeface="Microsoft JhengHei UI" panose="020B0604030504040204" pitchFamily="34" charset="-120"/>
              </a:rPr>
              <a:t>elit</a:t>
            </a:r>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9" name="等腰三角形 18" descr="至陰影輔色至標題">
            <a:extLst>
              <a:ext uri="{FF2B5EF4-FFF2-40B4-BE49-F238E27FC236}">
                <a16:creationId xmlns:a16="http://schemas.microsoft.com/office/drawing/2014/main" id="{ABF5B12D-6F10-4377-9094-B3E79ECB1B94}"/>
              </a:ext>
              <a:ext uri="{C183D7F6-B498-43B3-948B-1728B52AA6E4}">
                <adec:decorative xmlns="" xmlns:adec="http://schemas.microsoft.com/office/drawing/2017/decorative" val="1"/>
              </a:ext>
            </a:extLst>
          </p:cNvPr>
          <p:cNvSpPr/>
          <p:nvPr/>
        </p:nvSpPr>
        <p:spPr>
          <a:xfrm rot="10800000" flipH="1" flipV="1">
            <a:off x="463958" y="486037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665219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圖片預留位置 11" descr="影像預留位置">
            <a:extLst>
              <a:ext uri="{FF2B5EF4-FFF2-40B4-BE49-F238E27FC236}">
                <a16:creationId xmlns:a16="http://schemas.microsoft.com/office/drawing/2014/main" id="{C4330FBA-FEA8-B941-8864-B3DEDDE80404}"/>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8" name="文字方塊 37" descr="輔色至標題區塊">
            <a:extLst>
              <a:ext uri="{FF2B5EF4-FFF2-40B4-BE49-F238E27FC236}">
                <a16:creationId xmlns:a16="http://schemas.microsoft.com/office/drawing/2014/main" id="{B231FB9C-F234-41D0-A4CE-8C29A5F2F553}"/>
              </a:ext>
              <a:ext uri="{C183D7F6-B498-43B3-948B-1728B52AA6E4}">
                <adec:decorative xmlns="" xmlns:adec="http://schemas.microsoft.com/office/drawing/2017/decorative"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5" name="等腰三角形 34" descr="陰影至標題區塊">
            <a:extLst>
              <a:ext uri="{FF2B5EF4-FFF2-40B4-BE49-F238E27FC236}">
                <a16:creationId xmlns:a16="http://schemas.microsoft.com/office/drawing/2014/main" id="{FE193317-B8BD-46CA-B0A6-8A7511B086D9}"/>
              </a:ext>
              <a:ext uri="{C183D7F6-B498-43B3-948B-1728B52AA6E4}">
                <adec:decorative xmlns="" xmlns:adec="http://schemas.microsoft.com/office/drawing/2017/decorative"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2" name="手繪多邊形 5" descr="實心輔色區塊">
            <a:extLst>
              <a:ext uri="{FF2B5EF4-FFF2-40B4-BE49-F238E27FC236}">
                <a16:creationId xmlns:a16="http://schemas.microsoft.com/office/drawing/2014/main" id="{85E0D4E1-E389-4671-B0E7-165A10A05425}"/>
              </a:ext>
              <a:ext uri="{C183D7F6-B498-43B3-948B-1728B52AA6E4}">
                <adec:decorative xmlns="" xmlns:adec="http://schemas.microsoft.com/office/drawing/2017/decorative" val="1"/>
              </a:ext>
            </a:extLst>
          </p:cNvPr>
          <p:cNvSpPr>
            <a:spLocks noChangeAspect="1"/>
          </p:cNvSpPr>
          <p:nvPr/>
        </p:nvSpPr>
        <p:spPr bwMode="auto">
          <a:xfrm>
            <a:off x="4257349" y="235501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3" name="手繪多邊形 5" descr="空心輔色區塊">
            <a:extLst>
              <a:ext uri="{FF2B5EF4-FFF2-40B4-BE49-F238E27FC236}">
                <a16:creationId xmlns:a16="http://schemas.microsoft.com/office/drawing/2014/main" id="{8186FEAF-6E1E-4258-94C3-5C589D4B5ADE}"/>
              </a:ext>
              <a:ext uri="{C183D7F6-B498-43B3-948B-1728B52AA6E4}">
                <adec:decorative xmlns=""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0" name="標題 19">
            <a:extLst>
              <a:ext uri="{FF2B5EF4-FFF2-40B4-BE49-F238E27FC236}">
                <a16:creationId xmlns:a16="http://schemas.microsoft.com/office/drawing/2014/main" id="{7C11A64B-7EA5-442C-8405-73273A5331D1}"/>
              </a:ext>
            </a:extLst>
          </p:cNvPr>
          <p:cNvSpPr>
            <a:spLocks noGrp="1"/>
          </p:cNvSpPr>
          <p:nvPr>
            <p:ph type="ctrTitle"/>
          </p:nvPr>
        </p:nvSpPr>
        <p:spPr/>
        <p:txBody>
          <a:bodyPr rtlCol="0"/>
          <a:lstStyle/>
          <a:p>
            <a:pPr rtl="0"/>
            <a:r>
              <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rPr>
              <a:t>感謝您</a:t>
            </a:r>
          </a:p>
        </p:txBody>
      </p:sp>
      <p:pic>
        <p:nvPicPr>
          <p:cNvPr id="8" name="圖形 7" descr="使用者" title="圖示 - 簡報者姓名">
            <a:extLst>
              <a:ext uri="{FF2B5EF4-FFF2-40B4-BE49-F238E27FC236}">
                <a16:creationId xmlns:a16="http://schemas.microsoft.com/office/drawing/2014/main" id="{111541C4-DB03-4E53-994D-499C7D73C4DF}"/>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xmlns="" r:embed="rId5"/>
              </a:ext>
            </a:extLst>
          </a:blip>
          <a:stretch>
            <a:fillRect/>
          </a:stretch>
        </p:blipFill>
        <p:spPr>
          <a:xfrm>
            <a:off x="7678512" y="3859066"/>
            <a:ext cx="218900" cy="218900"/>
          </a:xfrm>
          <a:prstGeom prst="rect">
            <a:avLst/>
          </a:prstGeom>
        </p:spPr>
      </p:pic>
      <p:sp>
        <p:nvSpPr>
          <p:cNvPr id="4" name="文字預留位置 3">
            <a:extLst>
              <a:ext uri="{FF2B5EF4-FFF2-40B4-BE49-F238E27FC236}">
                <a16:creationId xmlns:a16="http://schemas.microsoft.com/office/drawing/2014/main" id="{60828E04-9C2A-4859-8050-C2DF67A249CB}"/>
              </a:ext>
            </a:extLst>
          </p:cNvPr>
          <p:cNvSpPr>
            <a:spLocks noGrp="1"/>
          </p:cNvSpPr>
          <p:nvPr>
            <p:ph type="body" sz="quarter" idx="15"/>
          </p:nvPr>
        </p:nvSpPr>
        <p:spPr/>
        <p:txBody>
          <a:bodyPr rtlCol="0"/>
          <a:lstStyle/>
          <a:p>
            <a:pPr rtl="0"/>
            <a:r>
              <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rPr>
              <a:t>崔艾玫</a:t>
            </a:r>
          </a:p>
        </p:txBody>
      </p:sp>
      <p:pic>
        <p:nvPicPr>
          <p:cNvPr id="10" name="圖形 9" descr="智慧型手機" title="圖示 - 簡報者電話號碼">
            <a:extLst>
              <a:ext uri="{FF2B5EF4-FFF2-40B4-BE49-F238E27FC236}">
                <a16:creationId xmlns:a16="http://schemas.microsoft.com/office/drawing/2014/main" id="{A29DE31C-E099-4579-BB03-675E0A40C5F2}"/>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xmlns="" r:embed="rId7"/>
              </a:ext>
            </a:extLst>
          </a:blip>
          <a:stretch>
            <a:fillRect/>
          </a:stretch>
        </p:blipFill>
        <p:spPr>
          <a:xfrm>
            <a:off x="7678512" y="4223565"/>
            <a:ext cx="218900" cy="218900"/>
          </a:xfrm>
          <a:prstGeom prst="rect">
            <a:avLst/>
          </a:prstGeom>
        </p:spPr>
      </p:pic>
      <p:sp>
        <p:nvSpPr>
          <p:cNvPr id="5" name="文字預留位置 4">
            <a:extLst>
              <a:ext uri="{FF2B5EF4-FFF2-40B4-BE49-F238E27FC236}">
                <a16:creationId xmlns:a16="http://schemas.microsoft.com/office/drawing/2014/main" id="{11265965-2271-4C1C-BD0A-6F85F80FF9A6}"/>
              </a:ext>
            </a:extLst>
          </p:cNvPr>
          <p:cNvSpPr>
            <a:spLocks noGrp="1"/>
          </p:cNvSpPr>
          <p:nvPr>
            <p:ph type="body" sz="quarter" idx="16"/>
          </p:nvPr>
        </p:nvSpPr>
        <p:spPr/>
        <p:txBody>
          <a:bodyPr rtlCol="0"/>
          <a:lstStyle/>
          <a:p>
            <a:pPr rtl="0"/>
            <a:r>
              <a:rPr lang="en-US" altLang="zh-TW">
                <a:latin typeface="Microsoft JhengHei UI" panose="020B0604030504040204" pitchFamily="34" charset="-120"/>
                <a:ea typeface="Microsoft JhengHei UI" panose="020B0604030504040204" pitchFamily="34" charset="-120"/>
                <a:sym typeface="Microsoft JhengHei UI" panose="020B0604030504040204" pitchFamily="34" charset="-120"/>
              </a:rPr>
              <a:t>+1 23 987 6554</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pic>
        <p:nvPicPr>
          <p:cNvPr id="9" name="圖形 8" descr="信封" title="圖示簡報者電子郵件">
            <a:extLst>
              <a:ext uri="{FF2B5EF4-FFF2-40B4-BE49-F238E27FC236}">
                <a16:creationId xmlns:a16="http://schemas.microsoft.com/office/drawing/2014/main" id="{773C1382-ACE1-460F-A1B6-AB761A7D2E6B}"/>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xmlns="" r:embed="rId9"/>
              </a:ext>
            </a:extLst>
          </a:blip>
          <a:stretch>
            <a:fillRect/>
          </a:stretch>
        </p:blipFill>
        <p:spPr>
          <a:xfrm>
            <a:off x="7678512" y="4615862"/>
            <a:ext cx="218900" cy="218900"/>
          </a:xfrm>
          <a:prstGeom prst="rect">
            <a:avLst/>
          </a:prstGeom>
        </p:spPr>
      </p:pic>
      <p:sp>
        <p:nvSpPr>
          <p:cNvPr id="6" name="文字預留位置 5">
            <a:extLst>
              <a:ext uri="{FF2B5EF4-FFF2-40B4-BE49-F238E27FC236}">
                <a16:creationId xmlns:a16="http://schemas.microsoft.com/office/drawing/2014/main" id="{50A3BCC3-A277-4C0B-9EBA-EB53990D8EBD}"/>
              </a:ext>
            </a:extLst>
          </p:cNvPr>
          <p:cNvSpPr>
            <a:spLocks noGrp="1"/>
          </p:cNvSpPr>
          <p:nvPr>
            <p:ph type="body" sz="quarter" idx="17"/>
          </p:nvPr>
        </p:nvSpPr>
        <p:spPr/>
        <p:txBody>
          <a:bodyPr rtlCol="0"/>
          <a:lstStyle/>
          <a:p>
            <a:pPr rtl="0"/>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april@www.proseware.com</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pic>
        <p:nvPicPr>
          <p:cNvPr id="11" name="圖形 10" descr="連結">
            <a:extLst>
              <a:ext uri="{FF2B5EF4-FFF2-40B4-BE49-F238E27FC236}">
                <a16:creationId xmlns:a16="http://schemas.microsoft.com/office/drawing/2014/main" id="{0718E6E0-05A2-479C-AEA8-1A385EB73474}"/>
              </a:ext>
            </a:extLst>
          </p:cNvPr>
          <p:cNvPicPr>
            <a:picLocks noChangeAspect="1"/>
          </p:cNvPicPr>
          <p:nvPr/>
        </p:nvPicPr>
        <p:blipFill>
          <a:blip r:embed="rId10" cstate="screen">
            <a:extLst>
              <a:ext uri="{28A0092B-C50C-407E-A947-70E740481C1C}">
                <a14:useLocalDpi xmlns:a14="http://schemas.microsoft.com/office/drawing/2010/main"/>
              </a:ext>
              <a:ext uri="{96DAC541-7B7A-43D3-8B79-37D633B846F1}">
                <asvg:svgBlip xmlns:asvg="http://schemas.microsoft.com/office/drawing/2016/SVG/main" xmlns="" r:embed="rId11"/>
              </a:ext>
            </a:extLst>
          </a:blip>
          <a:stretch>
            <a:fillRect/>
          </a:stretch>
        </p:blipFill>
        <p:spPr>
          <a:xfrm>
            <a:off x="7661653" y="4942435"/>
            <a:ext cx="244786" cy="244786"/>
          </a:xfrm>
          <a:prstGeom prst="rect">
            <a:avLst/>
          </a:prstGeom>
        </p:spPr>
      </p:pic>
      <p:sp>
        <p:nvSpPr>
          <p:cNvPr id="22" name="文字預留位置 21">
            <a:extLst>
              <a:ext uri="{FF2B5EF4-FFF2-40B4-BE49-F238E27FC236}">
                <a16:creationId xmlns:a16="http://schemas.microsoft.com/office/drawing/2014/main" id="{43DBE4D9-1044-49A3-ABD5-477041FF2B63}"/>
              </a:ext>
            </a:extLst>
          </p:cNvPr>
          <p:cNvSpPr>
            <a:spLocks noGrp="1"/>
          </p:cNvSpPr>
          <p:nvPr>
            <p:ph type="body" sz="quarter" idx="18"/>
          </p:nvPr>
        </p:nvSpPr>
        <p:spPr/>
        <p:txBody>
          <a:bodyPr rtlCol="0"/>
          <a:lstStyle/>
          <a:p>
            <a:pPr rtl="0"/>
            <a:r>
              <a:rPr lang="en-US" altLang="zh-TW" dirty="0">
                <a:latin typeface="Microsoft JhengHei UI" panose="020B0604030504040204" pitchFamily="34" charset="-120"/>
                <a:ea typeface="Microsoft JhengHei UI" panose="020B0604030504040204" pitchFamily="34" charset="-120"/>
                <a:sym typeface="Microsoft JhengHei UI" panose="020B0604030504040204" pitchFamily="34" charset="-120"/>
              </a:rPr>
              <a:t>www.proseware.com</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4153678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群組 4" descr="如何使用此範本">
            <a:extLst>
              <a:ext uri="{FF2B5EF4-FFF2-40B4-BE49-F238E27FC236}">
                <a16:creationId xmlns:a16="http://schemas.microsoft.com/office/drawing/2014/main" id="{AF827C88-045E-4F68-9447-36B04E5AF96E}"/>
              </a:ext>
            </a:extLst>
          </p:cNvPr>
          <p:cNvGrpSpPr/>
          <p:nvPr/>
        </p:nvGrpSpPr>
        <p:grpSpPr>
          <a:xfrm>
            <a:off x="298484" y="589495"/>
            <a:ext cx="3002130" cy="3083313"/>
            <a:chOff x="1341135" y="527364"/>
            <a:chExt cx="3002130" cy="3083313"/>
          </a:xfrm>
        </p:grpSpPr>
        <p:sp>
          <p:nvSpPr>
            <p:cNvPr id="37" name="橢圓​​ 36" title="圓形背景圖形">
              <a:extLst>
                <a:ext uri="{FF2B5EF4-FFF2-40B4-BE49-F238E27FC236}">
                  <a16:creationId xmlns:a16="http://schemas.microsoft.com/office/drawing/2014/main" id="{C51FBE48-2848-4EC5-89D6-C5C86C105FD1}"/>
                </a:ext>
              </a:extLst>
            </p:cNvPr>
            <p:cNvSpPr/>
            <p:nvPr/>
          </p:nvSpPr>
          <p:spPr>
            <a:xfrm>
              <a:off x="1341135" y="814260"/>
              <a:ext cx="2796417" cy="2796417"/>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lnSpc>
                  <a:spcPts val="3000"/>
                </a:lnSpc>
              </a:pPr>
              <a:r>
                <a:rPr lang="zh-TW" altLang="en-US" sz="2400" b="1" dirty="0">
                  <a:latin typeface="Microsoft JhengHei UI" panose="020B0604030504040204" pitchFamily="34" charset="-120"/>
                  <a:ea typeface="Microsoft JhengHei UI" panose="020B0604030504040204" pitchFamily="34" charset="-120"/>
                  <a:sym typeface="Microsoft JhengHei UI" panose="020B0604030504040204" pitchFamily="34" charset="-120"/>
                </a:rPr>
                <a:t>如何</a:t>
              </a:r>
              <a:r>
                <a:rPr lang="zh-TW" altLang="en-US" sz="2400" i="1" dirty="0">
                  <a:latin typeface="Microsoft JhengHei UI" panose="020B0604030504040204" pitchFamily="34" charset="-120"/>
                  <a:ea typeface="Microsoft JhengHei UI" panose="020B0604030504040204" pitchFamily="34" charset="-120"/>
                  <a:sym typeface="Microsoft JhengHei UI" panose="020B0604030504040204" pitchFamily="34" charset="-120"/>
                </a:rPr>
                <a:t>自訂</a:t>
              </a:r>
              <a:r>
                <a:rPr lang="en-US" altLang="zh-TW" sz="2400" dirty="0">
                  <a:latin typeface="Microsoft JhengHei UI" panose="020B0604030504040204" pitchFamily="34" charset="-120"/>
                  <a:ea typeface="Microsoft JhengHei UI" panose="020B0604030504040204" pitchFamily="34" charset="-120"/>
                  <a:sym typeface="Microsoft JhengHei UI" panose="020B0604030504040204" pitchFamily="34" charset="-120"/>
                </a:rPr>
                <a:t/>
              </a:r>
              <a:br>
                <a:rPr lang="en-US" altLang="zh-TW" sz="2400" dirty="0">
                  <a:latin typeface="Microsoft JhengHei UI" panose="020B0604030504040204" pitchFamily="34" charset="-120"/>
                  <a:ea typeface="Microsoft JhengHei UI" panose="020B0604030504040204" pitchFamily="34" charset="-120"/>
                  <a:sym typeface="Microsoft JhengHei UI" panose="020B0604030504040204" pitchFamily="34" charset="-120"/>
                </a:rPr>
              </a:br>
              <a:r>
                <a:rPr lang="zh-TW" altLang="en-US" sz="2400" dirty="0">
                  <a:latin typeface="Microsoft JhengHei UI" panose="020B0604030504040204" pitchFamily="34" charset="-120"/>
                  <a:ea typeface="Microsoft JhengHei UI" panose="020B0604030504040204" pitchFamily="34" charset="-120"/>
                  <a:sym typeface="Microsoft JhengHei UI" panose="020B0604030504040204" pitchFamily="34" charset="-120"/>
                </a:rPr>
                <a:t>此範本。</a:t>
              </a:r>
            </a:p>
          </p:txBody>
        </p:sp>
        <p:sp>
          <p:nvSpPr>
            <p:cNvPr id="40" name="橢圓​​ 39" title="圓形背景圖形">
              <a:extLst>
                <a:ext uri="{FF2B5EF4-FFF2-40B4-BE49-F238E27FC236}">
                  <a16:creationId xmlns:a16="http://schemas.microsoft.com/office/drawing/2014/main" id="{DDBE5AE1-0732-46F6-A796-4251201817EE}"/>
                </a:ext>
              </a:extLst>
            </p:cNvPr>
            <p:cNvSpPr/>
            <p:nvPr/>
          </p:nvSpPr>
          <p:spPr>
            <a:xfrm>
              <a:off x="3125525" y="527364"/>
              <a:ext cx="1217740" cy="12177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1" name="橢圓​​ 40" title="圓形背景圖形">
              <a:extLst>
                <a:ext uri="{FF2B5EF4-FFF2-40B4-BE49-F238E27FC236}">
                  <a16:creationId xmlns:a16="http://schemas.microsoft.com/office/drawing/2014/main" id="{4571EFCA-4D6B-4975-BCE3-09C7F433B4DA}"/>
                </a:ext>
              </a:extLst>
            </p:cNvPr>
            <p:cNvSpPr/>
            <p:nvPr/>
          </p:nvSpPr>
          <p:spPr>
            <a:xfrm>
              <a:off x="1537865" y="3001655"/>
              <a:ext cx="360000" cy="360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8" name="標題 2">
              <a:extLst>
                <a:ext uri="{FF2B5EF4-FFF2-40B4-BE49-F238E27FC236}">
                  <a16:creationId xmlns:a16="http://schemas.microsoft.com/office/drawing/2014/main" id="{E3AEFCE0-0A87-4B19-ABDE-39B6D794A7ED}"/>
                </a:ext>
              </a:extLst>
            </p:cNvPr>
            <p:cNvSpPr txBox="1">
              <a:spLocks/>
            </p:cNvSpPr>
            <p:nvPr/>
          </p:nvSpPr>
          <p:spPr>
            <a:xfrm>
              <a:off x="3133073" y="654208"/>
              <a:ext cx="1188691" cy="1186824"/>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pPr algn="ctr" rtl="0"/>
              <a:r>
                <a:rPr lang="en-US" altLang="zh-TW" sz="7200" b="1">
                  <a:solidFill>
                    <a:schemeClr val="bg1"/>
                  </a:solidFill>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t>?</a:t>
              </a:r>
              <a:endParaRPr lang="zh-TW" altLang="en-US" sz="7200" b="1" dirty="0">
                <a:solidFill>
                  <a:schemeClr val="bg1"/>
                </a:solidFill>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grpSp>
      <p:grpSp>
        <p:nvGrpSpPr>
          <p:cNvPr id="4" name="群組 3" descr="如何新增您的影像群組">
            <a:extLst>
              <a:ext uri="{FF2B5EF4-FFF2-40B4-BE49-F238E27FC236}">
                <a16:creationId xmlns:a16="http://schemas.microsoft.com/office/drawing/2014/main" id="{A8CE5863-4650-D142-B34C-4519F2A493CC}"/>
              </a:ext>
            </a:extLst>
          </p:cNvPr>
          <p:cNvGrpSpPr/>
          <p:nvPr/>
        </p:nvGrpSpPr>
        <p:grpSpPr>
          <a:xfrm>
            <a:off x="3741502" y="70559"/>
            <a:ext cx="4708996" cy="4177558"/>
            <a:chOff x="3489598" y="70559"/>
            <a:chExt cx="4708996" cy="4177558"/>
          </a:xfrm>
        </p:grpSpPr>
        <p:sp>
          <p:nvSpPr>
            <p:cNvPr id="6" name="矩形 5" descr="指示背景方塊">
              <a:extLst>
                <a:ext uri="{FF2B5EF4-FFF2-40B4-BE49-F238E27FC236}">
                  <a16:creationId xmlns:a16="http://schemas.microsoft.com/office/drawing/2014/main" id="{20779E53-6FBF-49D4-B71F-9C4591CB06D5}"/>
                </a:ext>
              </a:extLst>
            </p:cNvPr>
            <p:cNvSpPr/>
            <p:nvPr/>
          </p:nvSpPr>
          <p:spPr>
            <a:xfrm>
              <a:off x="3489598" y="70559"/>
              <a:ext cx="4708996" cy="41775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3" name="橢圓​​ 42" title="圓形背景圖形">
              <a:extLst>
                <a:ext uri="{FF2B5EF4-FFF2-40B4-BE49-F238E27FC236}">
                  <a16:creationId xmlns:a16="http://schemas.microsoft.com/office/drawing/2014/main" id="{C4AAE0A8-79D5-440B-B812-5976D3EDBD0C}"/>
                </a:ext>
              </a:extLst>
            </p:cNvPr>
            <p:cNvSpPr/>
            <p:nvPr/>
          </p:nvSpPr>
          <p:spPr>
            <a:xfrm>
              <a:off x="3630478" y="200418"/>
              <a:ext cx="426811" cy="426811"/>
            </a:xfrm>
            <a:prstGeom prst="ellipse">
              <a:avLst/>
            </a:prstGeom>
            <a:solidFill>
              <a:schemeClr val="tx1">
                <a:lumMod val="75000"/>
                <a:lumOff val="2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altLang="zh-TW" b="1">
                  <a:latin typeface="Microsoft JhengHei UI" panose="020B0604030504040204" pitchFamily="34" charset="-120"/>
                  <a:ea typeface="Microsoft JhengHei UI" panose="020B0604030504040204" pitchFamily="34" charset="-120"/>
                  <a:cs typeface="Arial" panose="020B0604020202020204" pitchFamily="34" charset="0"/>
                  <a:sym typeface="Microsoft JhengHei UI" panose="020B0604030504040204" pitchFamily="34" charset="-120"/>
                </a:rPr>
                <a:t>1</a:t>
              </a:r>
              <a:endParaRPr lang="zh-TW" altLang="en-US" b="1" dirty="0">
                <a:latin typeface="Microsoft JhengHei UI" panose="020B0604030504040204" pitchFamily="34" charset="-120"/>
                <a:ea typeface="Microsoft JhengHei UI" panose="020B0604030504040204" pitchFamily="34" charset="-120"/>
                <a:cs typeface="Arial" panose="020B0604020202020204" pitchFamily="34" charset="0"/>
                <a:sym typeface="Microsoft JhengHei UI" panose="020B0604030504040204" pitchFamily="34" charset="-120"/>
              </a:endParaRPr>
            </a:p>
          </p:txBody>
        </p:sp>
        <p:grpSp>
          <p:nvGrpSpPr>
            <p:cNvPr id="46" name="群組 45" title="新增您的影像">
              <a:extLst>
                <a:ext uri="{FF2B5EF4-FFF2-40B4-BE49-F238E27FC236}">
                  <a16:creationId xmlns:a16="http://schemas.microsoft.com/office/drawing/2014/main" id="{D61E15D2-0BAF-4A2C-9698-DD4F6BAB920D}"/>
                </a:ext>
              </a:extLst>
            </p:cNvPr>
            <p:cNvGrpSpPr/>
            <p:nvPr/>
          </p:nvGrpSpPr>
          <p:grpSpPr>
            <a:xfrm>
              <a:off x="3668101" y="530352"/>
              <a:ext cx="4301865" cy="3339422"/>
              <a:chOff x="464686" y="379770"/>
              <a:chExt cx="4301865" cy="3339422"/>
            </a:xfrm>
          </p:grpSpPr>
          <p:sp>
            <p:nvSpPr>
              <p:cNvPr id="15" name="文字方塊 14">
                <a:extLst>
                  <a:ext uri="{FF2B5EF4-FFF2-40B4-BE49-F238E27FC236}">
                    <a16:creationId xmlns:a16="http://schemas.microsoft.com/office/drawing/2014/main" id="{5083EB4B-86A0-45E7-8493-F0169A4CCC87}"/>
                  </a:ext>
                </a:extLst>
              </p:cNvPr>
              <p:cNvSpPr txBox="1"/>
              <p:nvPr/>
            </p:nvSpPr>
            <p:spPr>
              <a:xfrm>
                <a:off x="499040" y="379770"/>
                <a:ext cx="4136620" cy="400110"/>
              </a:xfrm>
              <a:prstGeom prst="rect">
                <a:avLst/>
              </a:prstGeom>
              <a:noFill/>
            </p:spPr>
            <p:txBody>
              <a:bodyPr wrap="square" rtlCol="0">
                <a:spAutoFit/>
              </a:bodyPr>
              <a:lstStyle/>
              <a:p>
                <a:pPr algn="ctr" rtl="0"/>
                <a:r>
                  <a:rPr lang="zh-TW" altLang="en-US" sz="2000" b="1" dirty="0">
                    <a:latin typeface="Microsoft JhengHei UI" panose="020B0604030504040204" pitchFamily="34" charset="-120"/>
                    <a:ea typeface="Microsoft JhengHei UI" panose="020B0604030504040204" pitchFamily="34" charset="-120"/>
                    <a:sym typeface="Microsoft JhengHei UI" panose="020B0604030504040204" pitchFamily="34" charset="-120"/>
                  </a:rPr>
                  <a:t>新增您的影像</a:t>
                </a:r>
              </a:p>
            </p:txBody>
          </p:sp>
          <p:pic>
            <p:nvPicPr>
              <p:cNvPr id="12" name="圖片 11" title="範本指示圖形">
                <a:extLst>
                  <a:ext uri="{FF2B5EF4-FFF2-40B4-BE49-F238E27FC236}">
                    <a16:creationId xmlns:a16="http://schemas.microsoft.com/office/drawing/2014/main" id="{B945A26A-43DB-4AED-BA9E-E81359BA2E2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64686" y="910689"/>
                <a:ext cx="1985426" cy="2008300"/>
              </a:xfrm>
              <a:prstGeom prst="rect">
                <a:avLst/>
              </a:prstGeom>
            </p:spPr>
          </p:pic>
          <p:sp>
            <p:nvSpPr>
              <p:cNvPr id="20" name="圖形 18" title="範本指示箭號">
                <a:extLst>
                  <a:ext uri="{FF2B5EF4-FFF2-40B4-BE49-F238E27FC236}">
                    <a16:creationId xmlns:a16="http://schemas.microsoft.com/office/drawing/2014/main" id="{3CDE6CC0-E86B-4B0C-B994-AD3ECE46636B}"/>
                  </a:ext>
                </a:extLst>
              </p:cNvPr>
              <p:cNvSpPr/>
              <p:nvPr/>
            </p:nvSpPr>
            <p:spPr>
              <a:xfrm rot="4500000" flipH="1">
                <a:off x="1365275" y="2606461"/>
                <a:ext cx="367586" cy="457870"/>
              </a:xfrm>
              <a:custGeom>
                <a:avLst/>
                <a:gdLst>
                  <a:gd name="connsiteX0" fmla="*/ 27380 w 542925"/>
                  <a:gd name="connsiteY0" fmla="*/ 669232 h 676275"/>
                  <a:gd name="connsiteX1" fmla="*/ 138823 w 542925"/>
                  <a:gd name="connsiteY1" fmla="*/ 376814 h 676275"/>
                  <a:gd name="connsiteX2" fmla="*/ 352183 w 542925"/>
                  <a:gd name="connsiteY2" fmla="*/ 147262 h 676275"/>
                  <a:gd name="connsiteX3" fmla="*/ 485533 w 542925"/>
                  <a:gd name="connsiteY3" fmla="*/ 68204 h 676275"/>
                  <a:gd name="connsiteX4" fmla="*/ 469340 w 542925"/>
                  <a:gd name="connsiteY4" fmla="*/ 96779 h 676275"/>
                  <a:gd name="connsiteX5" fmla="*/ 416953 w 542925"/>
                  <a:gd name="connsiteY5" fmla="*/ 192029 h 676275"/>
                  <a:gd name="connsiteX6" fmla="*/ 433145 w 542925"/>
                  <a:gd name="connsiteY6" fmla="*/ 216794 h 676275"/>
                  <a:gd name="connsiteX7" fmla="*/ 484580 w 542925"/>
                  <a:gd name="connsiteY7" fmla="*/ 124402 h 676275"/>
                  <a:gd name="connsiteX8" fmla="*/ 509345 w 542925"/>
                  <a:gd name="connsiteY8" fmla="*/ 78682 h 676275"/>
                  <a:gd name="connsiteX9" fmla="*/ 536015 w 542925"/>
                  <a:gd name="connsiteY9" fmla="*/ 37724 h 676275"/>
                  <a:gd name="connsiteX10" fmla="*/ 524585 w 542925"/>
                  <a:gd name="connsiteY10" fmla="*/ 7244 h 676275"/>
                  <a:gd name="connsiteX11" fmla="*/ 297890 w 542925"/>
                  <a:gd name="connsiteY11" fmla="*/ 39629 h 676275"/>
                  <a:gd name="connsiteX12" fmla="*/ 307415 w 542925"/>
                  <a:gd name="connsiteY12" fmla="*/ 71062 h 676275"/>
                  <a:gd name="connsiteX13" fmla="*/ 436003 w 542925"/>
                  <a:gd name="connsiteY13" fmla="*/ 54869 h 676275"/>
                  <a:gd name="connsiteX14" fmla="*/ 233120 w 542925"/>
                  <a:gd name="connsiteY14" fmla="*/ 208222 h 676275"/>
                  <a:gd name="connsiteX15" fmla="*/ 57860 w 542925"/>
                  <a:gd name="connsiteY15" fmla="*/ 473969 h 676275"/>
                  <a:gd name="connsiteX16" fmla="*/ 7378 w 542925"/>
                  <a:gd name="connsiteY16" fmla="*/ 648277 h 676275"/>
                  <a:gd name="connsiteX17" fmla="*/ 14045 w 542925"/>
                  <a:gd name="connsiteY17" fmla="*/ 670184 h 676275"/>
                  <a:gd name="connsiteX18" fmla="*/ 27380 w 542925"/>
                  <a:gd name="connsiteY18" fmla="*/ 669232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2925" h="676275">
                    <a:moveTo>
                      <a:pt x="27380" y="669232"/>
                    </a:moveTo>
                    <a:cubicBezTo>
                      <a:pt x="44525" y="565409"/>
                      <a:pt x="83578" y="465397"/>
                      <a:pt x="138823" y="376814"/>
                    </a:cubicBezTo>
                    <a:cubicBezTo>
                      <a:pt x="195020" y="288232"/>
                      <a:pt x="267410" y="209174"/>
                      <a:pt x="352183" y="147262"/>
                    </a:cubicBezTo>
                    <a:cubicBezTo>
                      <a:pt x="394093" y="116782"/>
                      <a:pt x="438860" y="90112"/>
                      <a:pt x="485533" y="68204"/>
                    </a:cubicBezTo>
                    <a:cubicBezTo>
                      <a:pt x="479818" y="77729"/>
                      <a:pt x="475055" y="87254"/>
                      <a:pt x="469340" y="96779"/>
                    </a:cubicBezTo>
                    <a:cubicBezTo>
                      <a:pt x="452195" y="128212"/>
                      <a:pt x="434098" y="160597"/>
                      <a:pt x="416953" y="192029"/>
                    </a:cubicBezTo>
                    <a:cubicBezTo>
                      <a:pt x="412190" y="201554"/>
                      <a:pt x="425525" y="230129"/>
                      <a:pt x="433145" y="216794"/>
                    </a:cubicBezTo>
                    <a:cubicBezTo>
                      <a:pt x="450290" y="186314"/>
                      <a:pt x="467435" y="154882"/>
                      <a:pt x="484580" y="124402"/>
                    </a:cubicBezTo>
                    <a:cubicBezTo>
                      <a:pt x="493153" y="109162"/>
                      <a:pt x="501725" y="93922"/>
                      <a:pt x="509345" y="78682"/>
                    </a:cubicBezTo>
                    <a:cubicBezTo>
                      <a:pt x="516965" y="64394"/>
                      <a:pt x="523633" y="48202"/>
                      <a:pt x="536015" y="37724"/>
                    </a:cubicBezTo>
                    <a:cubicBezTo>
                      <a:pt x="543635" y="31057"/>
                      <a:pt x="535063" y="5339"/>
                      <a:pt x="524585" y="7244"/>
                    </a:cubicBezTo>
                    <a:cubicBezTo>
                      <a:pt x="449338" y="21532"/>
                      <a:pt x="374090" y="32009"/>
                      <a:pt x="297890" y="39629"/>
                    </a:cubicBezTo>
                    <a:cubicBezTo>
                      <a:pt x="287413" y="40582"/>
                      <a:pt x="295033" y="72967"/>
                      <a:pt x="307415" y="71062"/>
                    </a:cubicBezTo>
                    <a:cubicBezTo>
                      <a:pt x="350278" y="66299"/>
                      <a:pt x="393140" y="61537"/>
                      <a:pt x="436003" y="54869"/>
                    </a:cubicBezTo>
                    <a:cubicBezTo>
                      <a:pt x="360755" y="94874"/>
                      <a:pt x="292175" y="147262"/>
                      <a:pt x="233120" y="208222"/>
                    </a:cubicBezTo>
                    <a:cubicBezTo>
                      <a:pt x="158825" y="284422"/>
                      <a:pt x="98818" y="375862"/>
                      <a:pt x="57860" y="473969"/>
                    </a:cubicBezTo>
                    <a:cubicBezTo>
                      <a:pt x="35000" y="530167"/>
                      <a:pt x="17855" y="588269"/>
                      <a:pt x="7378" y="648277"/>
                    </a:cubicBezTo>
                    <a:cubicBezTo>
                      <a:pt x="6425" y="655897"/>
                      <a:pt x="8330" y="665422"/>
                      <a:pt x="14045" y="670184"/>
                    </a:cubicBezTo>
                    <a:cubicBezTo>
                      <a:pt x="20713" y="676852"/>
                      <a:pt x="25475" y="675899"/>
                      <a:pt x="27380" y="669232"/>
                    </a:cubicBezTo>
                    <a:close/>
                  </a:path>
                </a:pathLst>
              </a:custGeom>
              <a:solidFill>
                <a:schemeClr val="accent1"/>
              </a:solidFill>
              <a:ln w="9525" cap="flat">
                <a:noFill/>
                <a:prstDash val="solid"/>
                <a:miter/>
              </a:ln>
              <a:effectLst>
                <a:outerShdw blurRad="50800" dist="38100" dir="2700000" algn="tl" rotWithShape="0">
                  <a:prstClr val="black">
                    <a:alpha val="40000"/>
                  </a:prstClr>
                </a:outerShdw>
              </a:effectLst>
            </p:spPr>
            <p:txBody>
              <a:bodyPr rtlCol="0" anchor="ct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文字方塊 15">
                <a:extLst>
                  <a:ext uri="{FF2B5EF4-FFF2-40B4-BE49-F238E27FC236}">
                    <a16:creationId xmlns:a16="http://schemas.microsoft.com/office/drawing/2014/main" id="{1AA52088-CC08-4B31-88C3-7589922DEBB6}"/>
                  </a:ext>
                </a:extLst>
              </p:cNvPr>
              <p:cNvSpPr txBox="1"/>
              <p:nvPr/>
            </p:nvSpPr>
            <p:spPr>
              <a:xfrm>
                <a:off x="588697" y="3134417"/>
                <a:ext cx="1810810" cy="584775"/>
              </a:xfrm>
              <a:prstGeom prst="rect">
                <a:avLst/>
              </a:prstGeom>
              <a:noFill/>
            </p:spPr>
            <p:txBody>
              <a:bodyPr wrap="square" rtlCol="0">
                <a:spAutoFit/>
              </a:bodyPr>
              <a:lstStyle/>
              <a:p>
                <a:pPr algn="ctr" rtl="0"/>
                <a:r>
                  <a:rPr lang="zh-TW" altLang="en-US" sz="1600" b="1" dirty="0">
                    <a:latin typeface="Microsoft JhengHei UI" panose="020B0604030504040204" pitchFamily="34" charset="-120"/>
                    <a:ea typeface="Microsoft JhengHei UI" panose="020B0604030504040204" pitchFamily="34" charset="-120"/>
                    <a:sym typeface="Microsoft JhengHei UI" panose="020B0604030504040204" pitchFamily="34" charset="-120"/>
                  </a:rPr>
                  <a:t>刪除</a:t>
                </a:r>
                <a:r>
                  <a:rPr lang="zh-TW" altLang="en-US" sz="1600" dirty="0">
                    <a:latin typeface="Microsoft JhengHei UI" panose="020B0604030504040204" pitchFamily="34" charset="-120"/>
                    <a:ea typeface="Microsoft JhengHei UI" panose="020B0604030504040204" pitchFamily="34" charset="-120"/>
                    <a:sym typeface="Microsoft JhengHei UI" panose="020B0604030504040204" pitchFamily="34" charset="-120"/>
                  </a:rPr>
                  <a:t>預留位置影像或圖示 </a:t>
                </a:r>
                <a:r>
                  <a:rPr lang="en-US" altLang="zh-TW" sz="1600" dirty="0">
                    <a:latin typeface="Microsoft JhengHei UI" panose="020B0604030504040204" pitchFamily="34" charset="-120"/>
                    <a:ea typeface="Microsoft JhengHei UI" panose="020B0604030504040204" pitchFamily="34" charset="-120"/>
                    <a:sym typeface="Microsoft JhengHei UI" panose="020B0604030504040204" pitchFamily="34" charset="-120"/>
                  </a:rPr>
                  <a:t>-</a:t>
                </a:r>
                <a:endParaRPr lang="zh-TW" altLang="en-US" sz="1600"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pic>
            <p:nvPicPr>
              <p:cNvPr id="13" name="圖片 12" title="範本指示圖形">
                <a:extLst>
                  <a:ext uri="{FF2B5EF4-FFF2-40B4-BE49-F238E27FC236}">
                    <a16:creationId xmlns:a16="http://schemas.microsoft.com/office/drawing/2014/main" id="{56A7864C-1101-45CF-B3E0-1BB84A195D25}"/>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l="5681" t="6150" r="6599" b="6125"/>
              <a:stretch/>
            </p:blipFill>
            <p:spPr>
              <a:xfrm>
                <a:off x="2730660" y="963842"/>
                <a:ext cx="1905000" cy="1923124"/>
              </a:xfrm>
              <a:prstGeom prst="rect">
                <a:avLst/>
              </a:prstGeom>
              <a:ln>
                <a:solidFill>
                  <a:schemeClr val="bg1">
                    <a:lumMod val="85000"/>
                  </a:schemeClr>
                </a:solidFill>
              </a:ln>
            </p:spPr>
          </p:pic>
          <p:sp>
            <p:nvSpPr>
              <p:cNvPr id="21" name="圖形 18" title="範本指示箭號">
                <a:extLst>
                  <a:ext uri="{FF2B5EF4-FFF2-40B4-BE49-F238E27FC236}">
                    <a16:creationId xmlns:a16="http://schemas.microsoft.com/office/drawing/2014/main" id="{051A3989-527C-4619-9BF7-E99892F1986E}"/>
                  </a:ext>
                </a:extLst>
              </p:cNvPr>
              <p:cNvSpPr/>
              <p:nvPr/>
            </p:nvSpPr>
            <p:spPr>
              <a:xfrm rot="17820117">
                <a:off x="3452257" y="2502894"/>
                <a:ext cx="421360" cy="524851"/>
              </a:xfrm>
              <a:custGeom>
                <a:avLst/>
                <a:gdLst>
                  <a:gd name="connsiteX0" fmla="*/ 27380 w 542925"/>
                  <a:gd name="connsiteY0" fmla="*/ 669232 h 676275"/>
                  <a:gd name="connsiteX1" fmla="*/ 138823 w 542925"/>
                  <a:gd name="connsiteY1" fmla="*/ 376814 h 676275"/>
                  <a:gd name="connsiteX2" fmla="*/ 352183 w 542925"/>
                  <a:gd name="connsiteY2" fmla="*/ 147262 h 676275"/>
                  <a:gd name="connsiteX3" fmla="*/ 485533 w 542925"/>
                  <a:gd name="connsiteY3" fmla="*/ 68204 h 676275"/>
                  <a:gd name="connsiteX4" fmla="*/ 469340 w 542925"/>
                  <a:gd name="connsiteY4" fmla="*/ 96779 h 676275"/>
                  <a:gd name="connsiteX5" fmla="*/ 416953 w 542925"/>
                  <a:gd name="connsiteY5" fmla="*/ 192029 h 676275"/>
                  <a:gd name="connsiteX6" fmla="*/ 433145 w 542925"/>
                  <a:gd name="connsiteY6" fmla="*/ 216794 h 676275"/>
                  <a:gd name="connsiteX7" fmla="*/ 484580 w 542925"/>
                  <a:gd name="connsiteY7" fmla="*/ 124402 h 676275"/>
                  <a:gd name="connsiteX8" fmla="*/ 509345 w 542925"/>
                  <a:gd name="connsiteY8" fmla="*/ 78682 h 676275"/>
                  <a:gd name="connsiteX9" fmla="*/ 536015 w 542925"/>
                  <a:gd name="connsiteY9" fmla="*/ 37724 h 676275"/>
                  <a:gd name="connsiteX10" fmla="*/ 524585 w 542925"/>
                  <a:gd name="connsiteY10" fmla="*/ 7244 h 676275"/>
                  <a:gd name="connsiteX11" fmla="*/ 297890 w 542925"/>
                  <a:gd name="connsiteY11" fmla="*/ 39629 h 676275"/>
                  <a:gd name="connsiteX12" fmla="*/ 307415 w 542925"/>
                  <a:gd name="connsiteY12" fmla="*/ 71062 h 676275"/>
                  <a:gd name="connsiteX13" fmla="*/ 436003 w 542925"/>
                  <a:gd name="connsiteY13" fmla="*/ 54869 h 676275"/>
                  <a:gd name="connsiteX14" fmla="*/ 233120 w 542925"/>
                  <a:gd name="connsiteY14" fmla="*/ 208222 h 676275"/>
                  <a:gd name="connsiteX15" fmla="*/ 57860 w 542925"/>
                  <a:gd name="connsiteY15" fmla="*/ 473969 h 676275"/>
                  <a:gd name="connsiteX16" fmla="*/ 7378 w 542925"/>
                  <a:gd name="connsiteY16" fmla="*/ 648277 h 676275"/>
                  <a:gd name="connsiteX17" fmla="*/ 14045 w 542925"/>
                  <a:gd name="connsiteY17" fmla="*/ 670184 h 676275"/>
                  <a:gd name="connsiteX18" fmla="*/ 27380 w 542925"/>
                  <a:gd name="connsiteY18" fmla="*/ 669232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2925" h="676275">
                    <a:moveTo>
                      <a:pt x="27380" y="669232"/>
                    </a:moveTo>
                    <a:cubicBezTo>
                      <a:pt x="44525" y="565409"/>
                      <a:pt x="83578" y="465397"/>
                      <a:pt x="138823" y="376814"/>
                    </a:cubicBezTo>
                    <a:cubicBezTo>
                      <a:pt x="195020" y="288232"/>
                      <a:pt x="267410" y="209174"/>
                      <a:pt x="352183" y="147262"/>
                    </a:cubicBezTo>
                    <a:cubicBezTo>
                      <a:pt x="394093" y="116782"/>
                      <a:pt x="438860" y="90112"/>
                      <a:pt x="485533" y="68204"/>
                    </a:cubicBezTo>
                    <a:cubicBezTo>
                      <a:pt x="479818" y="77729"/>
                      <a:pt x="475055" y="87254"/>
                      <a:pt x="469340" y="96779"/>
                    </a:cubicBezTo>
                    <a:cubicBezTo>
                      <a:pt x="452195" y="128212"/>
                      <a:pt x="434098" y="160597"/>
                      <a:pt x="416953" y="192029"/>
                    </a:cubicBezTo>
                    <a:cubicBezTo>
                      <a:pt x="412190" y="201554"/>
                      <a:pt x="425525" y="230129"/>
                      <a:pt x="433145" y="216794"/>
                    </a:cubicBezTo>
                    <a:cubicBezTo>
                      <a:pt x="450290" y="186314"/>
                      <a:pt x="467435" y="154882"/>
                      <a:pt x="484580" y="124402"/>
                    </a:cubicBezTo>
                    <a:cubicBezTo>
                      <a:pt x="493153" y="109162"/>
                      <a:pt x="501725" y="93922"/>
                      <a:pt x="509345" y="78682"/>
                    </a:cubicBezTo>
                    <a:cubicBezTo>
                      <a:pt x="516965" y="64394"/>
                      <a:pt x="523633" y="48202"/>
                      <a:pt x="536015" y="37724"/>
                    </a:cubicBezTo>
                    <a:cubicBezTo>
                      <a:pt x="543635" y="31057"/>
                      <a:pt x="535063" y="5339"/>
                      <a:pt x="524585" y="7244"/>
                    </a:cubicBezTo>
                    <a:cubicBezTo>
                      <a:pt x="449338" y="21532"/>
                      <a:pt x="374090" y="32009"/>
                      <a:pt x="297890" y="39629"/>
                    </a:cubicBezTo>
                    <a:cubicBezTo>
                      <a:pt x="287413" y="40582"/>
                      <a:pt x="295033" y="72967"/>
                      <a:pt x="307415" y="71062"/>
                    </a:cubicBezTo>
                    <a:cubicBezTo>
                      <a:pt x="350278" y="66299"/>
                      <a:pt x="393140" y="61537"/>
                      <a:pt x="436003" y="54869"/>
                    </a:cubicBezTo>
                    <a:cubicBezTo>
                      <a:pt x="360755" y="94874"/>
                      <a:pt x="292175" y="147262"/>
                      <a:pt x="233120" y="208222"/>
                    </a:cubicBezTo>
                    <a:cubicBezTo>
                      <a:pt x="158825" y="284422"/>
                      <a:pt x="98818" y="375862"/>
                      <a:pt x="57860" y="473969"/>
                    </a:cubicBezTo>
                    <a:cubicBezTo>
                      <a:pt x="35000" y="530167"/>
                      <a:pt x="17855" y="588269"/>
                      <a:pt x="7378" y="648277"/>
                    </a:cubicBezTo>
                    <a:cubicBezTo>
                      <a:pt x="6425" y="655897"/>
                      <a:pt x="8330" y="665422"/>
                      <a:pt x="14045" y="670184"/>
                    </a:cubicBezTo>
                    <a:cubicBezTo>
                      <a:pt x="20713" y="676852"/>
                      <a:pt x="25475" y="675899"/>
                      <a:pt x="27380" y="669232"/>
                    </a:cubicBezTo>
                    <a:close/>
                  </a:path>
                </a:pathLst>
              </a:custGeom>
              <a:solidFill>
                <a:schemeClr val="accent1"/>
              </a:solidFill>
              <a:ln w="9525" cap="flat">
                <a:noFill/>
                <a:prstDash val="solid"/>
                <a:miter/>
              </a:ln>
              <a:effectLst>
                <a:outerShdw blurRad="50800" dist="38100" dir="2700000" algn="tl" rotWithShape="0">
                  <a:prstClr val="black">
                    <a:alpha val="40000"/>
                  </a:prstClr>
                </a:outerShdw>
              </a:effectLst>
            </p:spPr>
            <p:txBody>
              <a:bodyPr rtlCol="0" anchor="ct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7" name="文字方塊 16">
                <a:extLst>
                  <a:ext uri="{FF2B5EF4-FFF2-40B4-BE49-F238E27FC236}">
                    <a16:creationId xmlns:a16="http://schemas.microsoft.com/office/drawing/2014/main" id="{0F108E97-1B0C-4A75-91C1-1B9A03212BD0}"/>
                  </a:ext>
                </a:extLst>
              </p:cNvPr>
              <p:cNvSpPr txBox="1"/>
              <p:nvPr/>
            </p:nvSpPr>
            <p:spPr>
              <a:xfrm>
                <a:off x="2628134" y="3134416"/>
                <a:ext cx="2138417" cy="584775"/>
              </a:xfrm>
              <a:prstGeom prst="rect">
                <a:avLst/>
              </a:prstGeom>
              <a:noFill/>
            </p:spPr>
            <p:txBody>
              <a:bodyPr wrap="square" rtlCol="0">
                <a:spAutoFit/>
              </a:bodyPr>
              <a:lstStyle/>
              <a:p>
                <a:pPr algn="ctr" rtl="0"/>
                <a:r>
                  <a:rPr lang="zh-TW" altLang="en-US" sz="1600" dirty="0">
                    <a:latin typeface="Microsoft JhengHei UI" panose="020B0604030504040204" pitchFamily="34" charset="-120"/>
                    <a:ea typeface="Microsoft JhengHei UI" panose="020B0604030504040204" pitchFamily="34" charset="-120"/>
                    <a:sym typeface="Microsoft JhengHei UI" panose="020B0604030504040204" pitchFamily="34" charset="-120"/>
                  </a:rPr>
                  <a:t>然後選取</a:t>
                </a:r>
                <a:r>
                  <a:rPr lang="zh-TW" altLang="en-US" sz="1600" b="1" i="1" dirty="0">
                    <a:latin typeface="Microsoft JhengHei UI" panose="020B0604030504040204" pitchFamily="34" charset="-120"/>
                    <a:ea typeface="Microsoft JhengHei UI" panose="020B0604030504040204" pitchFamily="34" charset="-120"/>
                    <a:sym typeface="Microsoft JhengHei UI" panose="020B0604030504040204" pitchFamily="34" charset="-120"/>
                  </a:rPr>
                  <a:t>或</a:t>
                </a:r>
                <a:r>
                  <a:rPr lang="en-US" altLang="zh-TW" sz="1600" b="1" i="1" dirty="0">
                    <a:latin typeface="Microsoft JhengHei UI" panose="020B0604030504040204" pitchFamily="34" charset="-120"/>
                    <a:ea typeface="Microsoft JhengHei UI" panose="020B0604030504040204" pitchFamily="34" charset="-120"/>
                    <a:sym typeface="Microsoft JhengHei UI" panose="020B0604030504040204" pitchFamily="34" charset="-120"/>
                  </a:rPr>
                  <a:t/>
                </a:r>
                <a:br>
                  <a:rPr lang="en-US" altLang="zh-TW" sz="1600" b="1" i="1" dirty="0">
                    <a:latin typeface="Microsoft JhengHei UI" panose="020B0604030504040204" pitchFamily="34" charset="-120"/>
                    <a:ea typeface="Microsoft JhengHei UI" panose="020B0604030504040204" pitchFamily="34" charset="-120"/>
                    <a:sym typeface="Microsoft JhengHei UI" panose="020B0604030504040204" pitchFamily="34" charset="-120"/>
                  </a:rPr>
                </a:br>
                <a:r>
                  <a:rPr lang="zh-TW" altLang="en-US" sz="1600" dirty="0">
                    <a:latin typeface="Microsoft JhengHei UI" panose="020B0604030504040204" pitchFamily="34" charset="-120"/>
                    <a:ea typeface="Microsoft JhengHei UI" panose="020B0604030504040204" pitchFamily="34" charset="-120"/>
                    <a:sym typeface="Microsoft JhengHei UI" panose="020B0604030504040204" pitchFamily="34" charset="-120"/>
                  </a:rPr>
                  <a:t>拖放您的相片。</a:t>
                </a:r>
              </a:p>
            </p:txBody>
          </p:sp>
        </p:grpSp>
      </p:grpSp>
      <p:grpSp>
        <p:nvGrpSpPr>
          <p:cNvPr id="3" name="群組 2" descr="如何挑選您的色彩群組">
            <a:extLst>
              <a:ext uri="{FF2B5EF4-FFF2-40B4-BE49-F238E27FC236}">
                <a16:creationId xmlns:a16="http://schemas.microsoft.com/office/drawing/2014/main" id="{8E46338D-BE6F-B947-A1D4-563DEC313F81}"/>
              </a:ext>
            </a:extLst>
          </p:cNvPr>
          <p:cNvGrpSpPr/>
          <p:nvPr/>
        </p:nvGrpSpPr>
        <p:grpSpPr>
          <a:xfrm>
            <a:off x="2032575" y="4310352"/>
            <a:ext cx="8126850" cy="2434788"/>
            <a:chOff x="3489598" y="4310352"/>
            <a:chExt cx="8126850" cy="2434788"/>
          </a:xfrm>
        </p:grpSpPr>
        <p:sp>
          <p:nvSpPr>
            <p:cNvPr id="36" name="矩形 35" descr="指示背景方塊">
              <a:extLst>
                <a:ext uri="{FF2B5EF4-FFF2-40B4-BE49-F238E27FC236}">
                  <a16:creationId xmlns:a16="http://schemas.microsoft.com/office/drawing/2014/main" id="{076CBD10-D15D-4FC1-8D9B-B4BEB3C1E3E5}"/>
                </a:ext>
              </a:extLst>
            </p:cNvPr>
            <p:cNvSpPr/>
            <p:nvPr/>
          </p:nvSpPr>
          <p:spPr>
            <a:xfrm>
              <a:off x="3489598" y="4310352"/>
              <a:ext cx="8126850" cy="2434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4" name="橢圓​​ 43" title="圓形背景圖形">
              <a:extLst>
                <a:ext uri="{FF2B5EF4-FFF2-40B4-BE49-F238E27FC236}">
                  <a16:creationId xmlns:a16="http://schemas.microsoft.com/office/drawing/2014/main" id="{AD5E115B-A01C-4789-8FA0-CA1A95794CDC}"/>
                </a:ext>
              </a:extLst>
            </p:cNvPr>
            <p:cNvSpPr/>
            <p:nvPr/>
          </p:nvSpPr>
          <p:spPr>
            <a:xfrm>
              <a:off x="11051058" y="4438465"/>
              <a:ext cx="426811" cy="426811"/>
            </a:xfrm>
            <a:prstGeom prst="ellipse">
              <a:avLst/>
            </a:prstGeom>
            <a:solidFill>
              <a:schemeClr val="tx1">
                <a:lumMod val="75000"/>
                <a:lumOff val="2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altLang="zh-TW" b="1">
                  <a:latin typeface="Microsoft JhengHei UI" panose="020B0604030504040204" pitchFamily="34" charset="-120"/>
                  <a:ea typeface="Microsoft JhengHei UI" panose="020B0604030504040204" pitchFamily="34" charset="-120"/>
                  <a:cs typeface="Arial" panose="020B0604020202020204" pitchFamily="34" charset="0"/>
                  <a:sym typeface="Microsoft JhengHei UI" panose="020B0604030504040204" pitchFamily="34" charset="-120"/>
                </a:rPr>
                <a:t>2</a:t>
              </a:r>
              <a:endParaRPr lang="zh-TW" altLang="en-US" b="1" dirty="0">
                <a:latin typeface="Microsoft JhengHei UI" panose="020B0604030504040204" pitchFamily="34" charset="-120"/>
                <a:ea typeface="Microsoft JhengHei UI" panose="020B0604030504040204" pitchFamily="34" charset="-120"/>
                <a:cs typeface="Arial" panose="020B0604020202020204" pitchFamily="34" charset="0"/>
                <a:sym typeface="Microsoft JhengHei UI" panose="020B0604030504040204" pitchFamily="34" charset="-120"/>
              </a:endParaRPr>
            </a:p>
          </p:txBody>
        </p:sp>
        <p:sp>
          <p:nvSpPr>
            <p:cNvPr id="23" name="文字方塊 22">
              <a:extLst>
                <a:ext uri="{FF2B5EF4-FFF2-40B4-BE49-F238E27FC236}">
                  <a16:creationId xmlns:a16="http://schemas.microsoft.com/office/drawing/2014/main" id="{92C20CDD-0E88-460E-B553-CC0BFE2D7E81}"/>
                </a:ext>
              </a:extLst>
            </p:cNvPr>
            <p:cNvSpPr txBox="1"/>
            <p:nvPr/>
          </p:nvSpPr>
          <p:spPr>
            <a:xfrm>
              <a:off x="7437198" y="4729697"/>
              <a:ext cx="3118631" cy="400110"/>
            </a:xfrm>
            <a:prstGeom prst="rect">
              <a:avLst/>
            </a:prstGeom>
            <a:noFill/>
          </p:spPr>
          <p:txBody>
            <a:bodyPr wrap="square" rtlCol="0">
              <a:spAutoFit/>
            </a:bodyPr>
            <a:lstStyle/>
            <a:p>
              <a:pPr rtl="0"/>
              <a:r>
                <a:rPr lang="zh-TW" altLang="en-US" sz="2000" b="1" dirty="0">
                  <a:latin typeface="Microsoft JhengHei UI" panose="020B0604030504040204" pitchFamily="34" charset="-120"/>
                  <a:ea typeface="Microsoft JhengHei UI" panose="020B0604030504040204" pitchFamily="34" charset="-120"/>
                  <a:sym typeface="Microsoft JhengHei UI" panose="020B0604030504040204" pitchFamily="34" charset="-120"/>
                </a:rPr>
                <a:t>挑選您的色彩</a:t>
              </a:r>
            </a:p>
          </p:txBody>
        </p:sp>
        <p:sp>
          <p:nvSpPr>
            <p:cNvPr id="22" name="文字方塊 21">
              <a:extLst>
                <a:ext uri="{FF2B5EF4-FFF2-40B4-BE49-F238E27FC236}">
                  <a16:creationId xmlns:a16="http://schemas.microsoft.com/office/drawing/2014/main" id="{0EDD0AB6-01C4-4545-BA3F-9047F2A0799E}"/>
                </a:ext>
              </a:extLst>
            </p:cNvPr>
            <p:cNvSpPr txBox="1"/>
            <p:nvPr/>
          </p:nvSpPr>
          <p:spPr>
            <a:xfrm>
              <a:off x="7437199" y="5178436"/>
              <a:ext cx="4179249" cy="830997"/>
            </a:xfrm>
            <a:prstGeom prst="rect">
              <a:avLst/>
            </a:prstGeom>
            <a:noFill/>
          </p:spPr>
          <p:txBody>
            <a:bodyPr wrap="square" rtlCol="0">
              <a:spAutoFit/>
            </a:bodyPr>
            <a:lstStyle/>
            <a:p>
              <a:r>
                <a:rPr lang="zh-TW" altLang="en-US" sz="1600" dirty="0">
                  <a:latin typeface="Microsoft JhengHei UI" panose="020B0604030504040204" pitchFamily="34" charset="-120"/>
                  <a:ea typeface="Microsoft JhengHei UI" panose="020B0604030504040204" pitchFamily="34" charset="-120"/>
                  <a:sym typeface="Microsoft JhengHei UI" panose="020B0604030504040204" pitchFamily="34" charset="-120"/>
                </a:rPr>
                <a:t>在</a:t>
              </a:r>
              <a:r>
                <a:rPr lang="zh-TW" altLang="en-US" sz="1600" b="1" dirty="0">
                  <a:latin typeface="Microsoft JhengHei UI" panose="020B0604030504040204" pitchFamily="34" charset="-120"/>
                  <a:ea typeface="Microsoft JhengHei UI" panose="020B0604030504040204" pitchFamily="34" charset="-120"/>
                  <a:sym typeface="Microsoft JhengHei UI" panose="020B0604030504040204" pitchFamily="34" charset="-120"/>
                </a:rPr>
                <a:t>投影片母片</a:t>
              </a:r>
              <a:r>
                <a:rPr lang="zh-TW" altLang="en-US" sz="1600" dirty="0">
                  <a:latin typeface="Microsoft JhengHei UI" panose="020B0604030504040204" pitchFamily="34" charset="-120"/>
                  <a:ea typeface="Microsoft JhengHei UI" panose="020B0604030504040204" pitchFamily="34" charset="-120"/>
                  <a:sym typeface="Microsoft JhengHei UI" panose="020B0604030504040204" pitchFamily="34" charset="-120"/>
                </a:rPr>
                <a:t>檢視中變更您的佈景主題色彩</a:t>
              </a:r>
              <a:br>
                <a:rPr lang="zh-TW" altLang="en-US" sz="1600" dirty="0">
                  <a:latin typeface="Microsoft JhengHei UI" panose="020B0604030504040204" pitchFamily="34" charset="-120"/>
                  <a:ea typeface="Microsoft JhengHei UI" panose="020B0604030504040204" pitchFamily="34" charset="-120"/>
                  <a:sym typeface="Microsoft JhengHei UI" panose="020B0604030504040204" pitchFamily="34" charset="-120"/>
                </a:rPr>
              </a:br>
              <a:endParaRPr lang="en-US" altLang="zh-TW" sz="1600"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a:p>
              <a:r>
                <a:rPr lang="en-US" altLang="zh-TW" sz="1600" dirty="0">
                  <a:latin typeface="Microsoft JhengHei UI" panose="020B0604030504040204" pitchFamily="34" charset="-120"/>
                  <a:ea typeface="Microsoft JhengHei UI" panose="020B0604030504040204" pitchFamily="34" charset="-120"/>
                  <a:sym typeface="Microsoft JhengHei UI" panose="020B0604030504040204" pitchFamily="34" charset="-120"/>
                </a:rPr>
                <a:t>   </a:t>
              </a:r>
              <a:r>
                <a:rPr lang="zh-TW" altLang="en-US" sz="1200" dirty="0">
                  <a:latin typeface="Microsoft JhengHei UI" panose="020B0604030504040204" pitchFamily="34" charset="-120"/>
                  <a:ea typeface="Microsoft JhengHei UI" panose="020B0604030504040204" pitchFamily="34" charset="-120"/>
                  <a:sym typeface="Microsoft JhengHei UI" panose="020B0604030504040204" pitchFamily="34" charset="-120"/>
                </a:rPr>
                <a:t>檢視 </a:t>
              </a:r>
              <a:r>
                <a:rPr lang="zh-TW" altLang="en-US" sz="1200" dirty="0">
                  <a:sym typeface="Wingdings" panose="05000000000000000000" pitchFamily="2" charset="2"/>
                </a:rPr>
                <a:t> </a:t>
              </a:r>
              <a:r>
                <a:rPr lang="zh-TW" altLang="en-US" sz="1200" dirty="0">
                  <a:latin typeface="Microsoft JhengHei UI" panose="020B0604030504040204" pitchFamily="34" charset="-120"/>
                  <a:ea typeface="Microsoft JhengHei UI" panose="020B0604030504040204" pitchFamily="34" charset="-120"/>
                  <a:sym typeface="Microsoft JhengHei UI" panose="020B0604030504040204" pitchFamily="34" charset="-120"/>
                </a:rPr>
                <a:t>投影片母片 </a:t>
              </a:r>
              <a:r>
                <a:rPr lang="zh-TW" altLang="en-US" sz="1200" dirty="0">
                  <a:sym typeface="Wingdings" panose="05000000000000000000" pitchFamily="2" charset="2"/>
                </a:rPr>
                <a:t> </a:t>
              </a:r>
              <a:r>
                <a:rPr lang="zh-TW" altLang="en-US" sz="1200" dirty="0">
                  <a:latin typeface="Microsoft JhengHei UI" panose="020B0604030504040204" pitchFamily="34" charset="-120"/>
                  <a:ea typeface="Microsoft JhengHei UI" panose="020B0604030504040204" pitchFamily="34" charset="-120"/>
                  <a:sym typeface="Microsoft JhengHei UI" panose="020B0604030504040204" pitchFamily="34" charset="-120"/>
                </a:rPr>
                <a:t>色彩 </a:t>
              </a:r>
              <a:r>
                <a:rPr lang="en-US" altLang="zh-TW" sz="1200" dirty="0">
                  <a:latin typeface="Microsoft JhengHei UI" panose="020B0604030504040204" pitchFamily="34" charset="-120"/>
                  <a:ea typeface="Microsoft JhengHei UI" panose="020B0604030504040204" pitchFamily="34" charset="-120"/>
                  <a:sym typeface="Microsoft JhengHei UI" panose="020B0604030504040204" pitchFamily="34" charset="-120"/>
                </a:rPr>
                <a:t>(</a:t>
              </a:r>
              <a:r>
                <a:rPr lang="zh-TW" altLang="en-US" sz="1200" i="1" dirty="0">
                  <a:latin typeface="Microsoft JhengHei UI" panose="020B0604030504040204" pitchFamily="34" charset="-120"/>
                  <a:ea typeface="Microsoft JhengHei UI" panose="020B0604030504040204" pitchFamily="34" charset="-120"/>
                  <a:sym typeface="Microsoft JhengHei UI" panose="020B0604030504040204" pitchFamily="34" charset="-120"/>
                </a:rPr>
                <a:t>下拉式清單箭</a:t>
              </a:r>
              <a:r>
                <a:rPr lang="zh-TW" altLang="en-US" sz="1200" i="1" spc="300" dirty="0">
                  <a:latin typeface="Microsoft JhengHei UI" panose="020B0604030504040204" pitchFamily="34" charset="-120"/>
                  <a:ea typeface="Microsoft JhengHei UI" panose="020B0604030504040204" pitchFamily="34" charset="-120"/>
                  <a:sym typeface="Microsoft JhengHei UI" panose="020B0604030504040204" pitchFamily="34" charset="-120"/>
                </a:rPr>
                <a:t>頭</a:t>
              </a:r>
              <a:r>
                <a:rPr lang="en-US" altLang="zh-TW" sz="1200" dirty="0">
                  <a:latin typeface="Microsoft JhengHei UI" panose="020B0604030504040204" pitchFamily="34" charset="-120"/>
                  <a:ea typeface="Microsoft JhengHei UI" panose="020B0604030504040204" pitchFamily="34" charset="-120"/>
                  <a:sym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pic>
          <p:nvPicPr>
            <p:cNvPr id="24" name="圖片 23" title="範本指示圖形">
              <a:extLst>
                <a:ext uri="{FF2B5EF4-FFF2-40B4-BE49-F238E27FC236}">
                  <a16:creationId xmlns:a16="http://schemas.microsoft.com/office/drawing/2014/main" id="{15E4CC77-F166-480D-B4C3-5D8B4867946F}"/>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3924934" y="4962323"/>
              <a:ext cx="2738884" cy="1186824"/>
            </a:xfrm>
            <a:prstGeom prst="rect">
              <a:avLst/>
            </a:prstGeom>
            <a:ln w="3175">
              <a:solidFill>
                <a:schemeClr val="bg1">
                  <a:lumMod val="75000"/>
                </a:schemeClr>
              </a:solidFill>
            </a:ln>
          </p:spPr>
        </p:pic>
      </p:grpSp>
      <p:sp>
        <p:nvSpPr>
          <p:cNvPr id="32" name="圖形 18" title="範本指示箭號">
            <a:extLst>
              <a:ext uri="{FF2B5EF4-FFF2-40B4-BE49-F238E27FC236}">
                <a16:creationId xmlns:a16="http://schemas.microsoft.com/office/drawing/2014/main" id="{1C423936-E785-4AA4-AE30-B44E99C3D5C5}"/>
              </a:ext>
            </a:extLst>
          </p:cNvPr>
          <p:cNvSpPr/>
          <p:nvPr/>
        </p:nvSpPr>
        <p:spPr>
          <a:xfrm rot="5780139" flipV="1">
            <a:off x="5216308" y="4729662"/>
            <a:ext cx="659696" cy="821727"/>
          </a:xfrm>
          <a:custGeom>
            <a:avLst/>
            <a:gdLst>
              <a:gd name="connsiteX0" fmla="*/ 27380 w 542925"/>
              <a:gd name="connsiteY0" fmla="*/ 669232 h 676275"/>
              <a:gd name="connsiteX1" fmla="*/ 138823 w 542925"/>
              <a:gd name="connsiteY1" fmla="*/ 376814 h 676275"/>
              <a:gd name="connsiteX2" fmla="*/ 352183 w 542925"/>
              <a:gd name="connsiteY2" fmla="*/ 147262 h 676275"/>
              <a:gd name="connsiteX3" fmla="*/ 485533 w 542925"/>
              <a:gd name="connsiteY3" fmla="*/ 68204 h 676275"/>
              <a:gd name="connsiteX4" fmla="*/ 469340 w 542925"/>
              <a:gd name="connsiteY4" fmla="*/ 96779 h 676275"/>
              <a:gd name="connsiteX5" fmla="*/ 416953 w 542925"/>
              <a:gd name="connsiteY5" fmla="*/ 192029 h 676275"/>
              <a:gd name="connsiteX6" fmla="*/ 433145 w 542925"/>
              <a:gd name="connsiteY6" fmla="*/ 216794 h 676275"/>
              <a:gd name="connsiteX7" fmla="*/ 484580 w 542925"/>
              <a:gd name="connsiteY7" fmla="*/ 124402 h 676275"/>
              <a:gd name="connsiteX8" fmla="*/ 509345 w 542925"/>
              <a:gd name="connsiteY8" fmla="*/ 78682 h 676275"/>
              <a:gd name="connsiteX9" fmla="*/ 536015 w 542925"/>
              <a:gd name="connsiteY9" fmla="*/ 37724 h 676275"/>
              <a:gd name="connsiteX10" fmla="*/ 524585 w 542925"/>
              <a:gd name="connsiteY10" fmla="*/ 7244 h 676275"/>
              <a:gd name="connsiteX11" fmla="*/ 297890 w 542925"/>
              <a:gd name="connsiteY11" fmla="*/ 39629 h 676275"/>
              <a:gd name="connsiteX12" fmla="*/ 307415 w 542925"/>
              <a:gd name="connsiteY12" fmla="*/ 71062 h 676275"/>
              <a:gd name="connsiteX13" fmla="*/ 436003 w 542925"/>
              <a:gd name="connsiteY13" fmla="*/ 54869 h 676275"/>
              <a:gd name="connsiteX14" fmla="*/ 233120 w 542925"/>
              <a:gd name="connsiteY14" fmla="*/ 208222 h 676275"/>
              <a:gd name="connsiteX15" fmla="*/ 57860 w 542925"/>
              <a:gd name="connsiteY15" fmla="*/ 473969 h 676275"/>
              <a:gd name="connsiteX16" fmla="*/ 7378 w 542925"/>
              <a:gd name="connsiteY16" fmla="*/ 648277 h 676275"/>
              <a:gd name="connsiteX17" fmla="*/ 14045 w 542925"/>
              <a:gd name="connsiteY17" fmla="*/ 670184 h 676275"/>
              <a:gd name="connsiteX18" fmla="*/ 27380 w 542925"/>
              <a:gd name="connsiteY18" fmla="*/ 669232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2925" h="676275">
                <a:moveTo>
                  <a:pt x="27380" y="669232"/>
                </a:moveTo>
                <a:cubicBezTo>
                  <a:pt x="44525" y="565409"/>
                  <a:pt x="83578" y="465397"/>
                  <a:pt x="138823" y="376814"/>
                </a:cubicBezTo>
                <a:cubicBezTo>
                  <a:pt x="195020" y="288232"/>
                  <a:pt x="267410" y="209174"/>
                  <a:pt x="352183" y="147262"/>
                </a:cubicBezTo>
                <a:cubicBezTo>
                  <a:pt x="394093" y="116782"/>
                  <a:pt x="438860" y="90112"/>
                  <a:pt x="485533" y="68204"/>
                </a:cubicBezTo>
                <a:cubicBezTo>
                  <a:pt x="479818" y="77729"/>
                  <a:pt x="475055" y="87254"/>
                  <a:pt x="469340" y="96779"/>
                </a:cubicBezTo>
                <a:cubicBezTo>
                  <a:pt x="452195" y="128212"/>
                  <a:pt x="434098" y="160597"/>
                  <a:pt x="416953" y="192029"/>
                </a:cubicBezTo>
                <a:cubicBezTo>
                  <a:pt x="412190" y="201554"/>
                  <a:pt x="425525" y="230129"/>
                  <a:pt x="433145" y="216794"/>
                </a:cubicBezTo>
                <a:cubicBezTo>
                  <a:pt x="450290" y="186314"/>
                  <a:pt x="467435" y="154882"/>
                  <a:pt x="484580" y="124402"/>
                </a:cubicBezTo>
                <a:cubicBezTo>
                  <a:pt x="493153" y="109162"/>
                  <a:pt x="501725" y="93922"/>
                  <a:pt x="509345" y="78682"/>
                </a:cubicBezTo>
                <a:cubicBezTo>
                  <a:pt x="516965" y="64394"/>
                  <a:pt x="523633" y="48202"/>
                  <a:pt x="536015" y="37724"/>
                </a:cubicBezTo>
                <a:cubicBezTo>
                  <a:pt x="543635" y="31057"/>
                  <a:pt x="535063" y="5339"/>
                  <a:pt x="524585" y="7244"/>
                </a:cubicBezTo>
                <a:cubicBezTo>
                  <a:pt x="449338" y="21532"/>
                  <a:pt x="374090" y="32009"/>
                  <a:pt x="297890" y="39629"/>
                </a:cubicBezTo>
                <a:cubicBezTo>
                  <a:pt x="287413" y="40582"/>
                  <a:pt x="295033" y="72967"/>
                  <a:pt x="307415" y="71062"/>
                </a:cubicBezTo>
                <a:cubicBezTo>
                  <a:pt x="350278" y="66299"/>
                  <a:pt x="393140" y="61537"/>
                  <a:pt x="436003" y="54869"/>
                </a:cubicBezTo>
                <a:cubicBezTo>
                  <a:pt x="360755" y="94874"/>
                  <a:pt x="292175" y="147262"/>
                  <a:pt x="233120" y="208222"/>
                </a:cubicBezTo>
                <a:cubicBezTo>
                  <a:pt x="158825" y="284422"/>
                  <a:pt x="98818" y="375862"/>
                  <a:pt x="57860" y="473969"/>
                </a:cubicBezTo>
                <a:cubicBezTo>
                  <a:pt x="35000" y="530167"/>
                  <a:pt x="17855" y="588269"/>
                  <a:pt x="7378" y="648277"/>
                </a:cubicBezTo>
                <a:cubicBezTo>
                  <a:pt x="6425" y="655897"/>
                  <a:pt x="8330" y="665422"/>
                  <a:pt x="14045" y="670184"/>
                </a:cubicBezTo>
                <a:cubicBezTo>
                  <a:pt x="20713" y="676852"/>
                  <a:pt x="25475" y="675899"/>
                  <a:pt x="27380" y="669232"/>
                </a:cubicBezTo>
                <a:close/>
              </a:path>
            </a:pathLst>
          </a:custGeom>
          <a:solidFill>
            <a:schemeClr val="accent2"/>
          </a:solidFill>
          <a:ln w="9525" cap="flat">
            <a:noFill/>
            <a:prstDash val="solid"/>
            <a:miter/>
          </a:ln>
          <a:effectLst>
            <a:outerShdw blurRad="50800" dist="38100" dir="2700000" algn="tl" rotWithShape="0">
              <a:prstClr val="black">
                <a:alpha val="40000"/>
              </a:prstClr>
            </a:outerShdw>
          </a:effectLst>
        </p:spPr>
        <p:txBody>
          <a:bodyPr rtlCol="0" anchor="ct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pic>
        <p:nvPicPr>
          <p:cNvPr id="35" name="圖形 34" title="按一下圖示">
            <a:extLst>
              <a:ext uri="{FF2B5EF4-FFF2-40B4-BE49-F238E27FC236}">
                <a16:creationId xmlns:a16="http://schemas.microsoft.com/office/drawing/2014/main" id="{FE77A636-0A2F-43A6-A666-027B31BBE48A}"/>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xmlns="" r:embed="rId7"/>
              </a:ext>
            </a:extLst>
          </a:blip>
          <a:stretch>
            <a:fillRect/>
          </a:stretch>
        </p:blipFill>
        <p:spPr>
          <a:xfrm>
            <a:off x="6002445" y="5740287"/>
            <a:ext cx="199025" cy="199025"/>
          </a:xfrm>
          <a:prstGeom prst="rect">
            <a:avLst/>
          </a:prstGeom>
          <a:effectLst>
            <a:outerShdw blurRad="50800" dist="38100" dir="2700000" algn="tl" rotWithShape="0">
              <a:prstClr val="black">
                <a:alpha val="40000"/>
              </a:prstClr>
            </a:outerShdw>
          </a:effectLst>
        </p:spPr>
      </p:pic>
      <p:sp>
        <p:nvSpPr>
          <p:cNvPr id="39" name="文字方塊 38">
            <a:extLst>
              <a:ext uri="{FF2B5EF4-FFF2-40B4-BE49-F238E27FC236}">
                <a16:creationId xmlns:a16="http://schemas.microsoft.com/office/drawing/2014/main" id="{EE816D14-AD3C-4935-8CBF-20A2233CD8EE}"/>
              </a:ext>
            </a:extLst>
          </p:cNvPr>
          <p:cNvSpPr txBox="1"/>
          <p:nvPr/>
        </p:nvSpPr>
        <p:spPr>
          <a:xfrm>
            <a:off x="8990251" y="1020115"/>
            <a:ext cx="1991309" cy="400110"/>
          </a:xfrm>
          <a:prstGeom prst="rect">
            <a:avLst/>
          </a:prstGeom>
          <a:noFill/>
        </p:spPr>
        <p:txBody>
          <a:bodyPr wrap="square" rtlCol="0">
            <a:spAutoFit/>
          </a:bodyPr>
          <a:lstStyle/>
          <a:p>
            <a:pPr algn="r" rtl="0"/>
            <a:r>
              <a:rPr lang="zh-TW" altLang="en-US" sz="1000" dirty="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rPr>
              <a:t>當您熟悉如何使用母片範本之後，請刪除此投影片</a:t>
            </a:r>
          </a:p>
        </p:txBody>
      </p:sp>
      <p:grpSp>
        <p:nvGrpSpPr>
          <p:cNvPr id="54" name="群組 53" title="垃圾圖形">
            <a:extLst>
              <a:ext uri="{FF2B5EF4-FFF2-40B4-BE49-F238E27FC236}">
                <a16:creationId xmlns:a16="http://schemas.microsoft.com/office/drawing/2014/main" id="{EDB4B58C-F60B-48DA-BCAD-2112E9BE7B4D}"/>
              </a:ext>
            </a:extLst>
          </p:cNvPr>
          <p:cNvGrpSpPr/>
          <p:nvPr/>
        </p:nvGrpSpPr>
        <p:grpSpPr>
          <a:xfrm>
            <a:off x="10990548" y="876479"/>
            <a:ext cx="687382" cy="687382"/>
            <a:chOff x="11174860" y="467747"/>
            <a:chExt cx="687382" cy="687382"/>
          </a:xfrm>
        </p:grpSpPr>
        <p:sp>
          <p:nvSpPr>
            <p:cNvPr id="53" name="橢圓​​ 52" title="圓形背景圖形">
              <a:extLst>
                <a:ext uri="{FF2B5EF4-FFF2-40B4-BE49-F238E27FC236}">
                  <a16:creationId xmlns:a16="http://schemas.microsoft.com/office/drawing/2014/main" id="{FAD8A723-1B46-4241-82C6-307FB9AFAA72}"/>
                </a:ext>
              </a:extLst>
            </p:cNvPr>
            <p:cNvSpPr/>
            <p:nvPr/>
          </p:nvSpPr>
          <p:spPr>
            <a:xfrm>
              <a:off x="11174860" y="467747"/>
              <a:ext cx="687382" cy="68738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9" name="圖形 47" title="垃圾圖示">
              <a:extLst>
                <a:ext uri="{FF2B5EF4-FFF2-40B4-BE49-F238E27FC236}">
                  <a16:creationId xmlns:a16="http://schemas.microsoft.com/office/drawing/2014/main" id="{8DA3E33B-4A06-4660-8AE8-549D26985401}"/>
                </a:ext>
              </a:extLst>
            </p:cNvPr>
            <p:cNvSpPr/>
            <p:nvPr/>
          </p:nvSpPr>
          <p:spPr>
            <a:xfrm>
              <a:off x="11388555" y="650855"/>
              <a:ext cx="259992" cy="321166"/>
            </a:xfrm>
            <a:custGeom>
              <a:avLst/>
              <a:gdLst>
                <a:gd name="connsiteX0" fmla="*/ 407881 w 418718"/>
                <a:gd name="connsiteY0" fmla="*/ 116995 h 517240"/>
                <a:gd name="connsiteX1" fmla="*/ 406403 w 418718"/>
                <a:gd name="connsiteY1" fmla="*/ 129803 h 517240"/>
                <a:gd name="connsiteX2" fmla="*/ 19951 w 418718"/>
                <a:gd name="connsiteY2" fmla="*/ 129803 h 517240"/>
                <a:gd name="connsiteX3" fmla="*/ 18473 w 418718"/>
                <a:gd name="connsiteY3" fmla="*/ 116995 h 517240"/>
                <a:gd name="connsiteX4" fmla="*/ 78818 w 418718"/>
                <a:gd name="connsiteY4" fmla="*/ 57635 h 517240"/>
                <a:gd name="connsiteX5" fmla="*/ 136453 w 418718"/>
                <a:gd name="connsiteY5" fmla="*/ 57635 h 517240"/>
                <a:gd name="connsiteX6" fmla="*/ 175122 w 418718"/>
                <a:gd name="connsiteY6" fmla="*/ 18474 h 517240"/>
                <a:gd name="connsiteX7" fmla="*/ 175369 w 418718"/>
                <a:gd name="connsiteY7" fmla="*/ 18473 h 517240"/>
                <a:gd name="connsiteX8" fmla="*/ 251231 w 418718"/>
                <a:gd name="connsiteY8" fmla="*/ 18473 h 517240"/>
                <a:gd name="connsiteX9" fmla="*/ 289408 w 418718"/>
                <a:gd name="connsiteY9" fmla="*/ 57389 h 517240"/>
                <a:gd name="connsiteX10" fmla="*/ 289408 w 418718"/>
                <a:gd name="connsiteY10" fmla="*/ 57389 h 517240"/>
                <a:gd name="connsiteX11" fmla="*/ 347044 w 418718"/>
                <a:gd name="connsiteY11" fmla="*/ 57389 h 517240"/>
                <a:gd name="connsiteX12" fmla="*/ 407881 w 418718"/>
                <a:gd name="connsiteY12" fmla="*/ 116995 h 517240"/>
                <a:gd name="connsiteX13" fmla="*/ 36453 w 418718"/>
                <a:gd name="connsiteY13" fmla="*/ 157389 h 517240"/>
                <a:gd name="connsiteX14" fmla="*/ 389901 w 418718"/>
                <a:gd name="connsiteY14" fmla="*/ 157389 h 517240"/>
                <a:gd name="connsiteX15" fmla="*/ 389901 w 418718"/>
                <a:gd name="connsiteY15" fmla="*/ 456896 h 517240"/>
                <a:gd name="connsiteX16" fmla="*/ 349507 w 418718"/>
                <a:gd name="connsiteY16" fmla="*/ 509359 h 517240"/>
                <a:gd name="connsiteX17" fmla="*/ 336453 w 418718"/>
                <a:gd name="connsiteY17" fmla="*/ 511083 h 517240"/>
                <a:gd name="connsiteX18" fmla="*/ 87931 w 418718"/>
                <a:gd name="connsiteY18" fmla="*/ 511083 h 517240"/>
                <a:gd name="connsiteX19" fmla="*/ 36452 w 418718"/>
                <a:gd name="connsiteY19" fmla="*/ 457172 h 517240"/>
                <a:gd name="connsiteX20" fmla="*/ 36453 w 418718"/>
                <a:gd name="connsiteY20" fmla="*/ 457142 h 517240"/>
                <a:gd name="connsiteX21" fmla="*/ 36453 w 418718"/>
                <a:gd name="connsiteY21" fmla="*/ 157635 h 517240"/>
                <a:gd name="connsiteX22" fmla="*/ 282758 w 418718"/>
                <a:gd name="connsiteY22" fmla="*/ 440640 h 517240"/>
                <a:gd name="connsiteX23" fmla="*/ 300492 w 418718"/>
                <a:gd name="connsiteY23" fmla="*/ 458374 h 517240"/>
                <a:gd name="connsiteX24" fmla="*/ 301724 w 418718"/>
                <a:gd name="connsiteY24" fmla="*/ 458374 h 517240"/>
                <a:gd name="connsiteX25" fmla="*/ 318719 w 418718"/>
                <a:gd name="connsiteY25" fmla="*/ 439654 h 517240"/>
                <a:gd name="connsiteX26" fmla="*/ 318719 w 418718"/>
                <a:gd name="connsiteY26" fmla="*/ 229556 h 517240"/>
                <a:gd name="connsiteX27" fmla="*/ 318719 w 418718"/>
                <a:gd name="connsiteY27" fmla="*/ 222906 h 517240"/>
                <a:gd name="connsiteX28" fmla="*/ 296379 w 418718"/>
                <a:gd name="connsiteY28" fmla="*/ 210762 h 517240"/>
                <a:gd name="connsiteX29" fmla="*/ 283497 w 418718"/>
                <a:gd name="connsiteY29" fmla="*/ 227832 h 517240"/>
                <a:gd name="connsiteX30" fmla="*/ 283497 w 418718"/>
                <a:gd name="connsiteY30" fmla="*/ 440640 h 517240"/>
                <a:gd name="connsiteX31" fmla="*/ 194088 w 418718"/>
                <a:gd name="connsiteY31" fmla="*/ 440640 h 517240"/>
                <a:gd name="connsiteX32" fmla="*/ 211822 w 418718"/>
                <a:gd name="connsiteY32" fmla="*/ 458374 h 517240"/>
                <a:gd name="connsiteX33" fmla="*/ 215517 w 418718"/>
                <a:gd name="connsiteY33" fmla="*/ 458374 h 517240"/>
                <a:gd name="connsiteX34" fmla="*/ 232019 w 418718"/>
                <a:gd name="connsiteY34" fmla="*/ 439654 h 517240"/>
                <a:gd name="connsiteX35" fmla="*/ 232019 w 418718"/>
                <a:gd name="connsiteY35" fmla="*/ 229310 h 517240"/>
                <a:gd name="connsiteX36" fmla="*/ 232019 w 418718"/>
                <a:gd name="connsiteY36" fmla="*/ 222906 h 517240"/>
                <a:gd name="connsiteX37" fmla="*/ 214532 w 418718"/>
                <a:gd name="connsiteY37" fmla="*/ 209852 h 517240"/>
                <a:gd name="connsiteX38" fmla="*/ 197044 w 418718"/>
                <a:gd name="connsiteY38" fmla="*/ 228078 h 517240"/>
                <a:gd name="connsiteX39" fmla="*/ 197044 w 418718"/>
                <a:gd name="connsiteY39" fmla="*/ 440640 h 517240"/>
                <a:gd name="connsiteX40" fmla="*/ 105419 w 418718"/>
                <a:gd name="connsiteY40" fmla="*/ 440640 h 517240"/>
                <a:gd name="connsiteX41" fmla="*/ 123153 w 418718"/>
                <a:gd name="connsiteY41" fmla="*/ 458374 h 517240"/>
                <a:gd name="connsiteX42" fmla="*/ 123153 w 418718"/>
                <a:gd name="connsiteY42" fmla="*/ 458374 h 517240"/>
                <a:gd name="connsiteX43" fmla="*/ 141641 w 418718"/>
                <a:gd name="connsiteY43" fmla="*/ 441948 h 517240"/>
                <a:gd name="connsiteX44" fmla="*/ 141625 w 418718"/>
                <a:gd name="connsiteY44" fmla="*/ 439654 h 517240"/>
                <a:gd name="connsiteX45" fmla="*/ 141625 w 418718"/>
                <a:gd name="connsiteY45" fmla="*/ 229310 h 517240"/>
                <a:gd name="connsiteX46" fmla="*/ 141625 w 418718"/>
                <a:gd name="connsiteY46" fmla="*/ 222906 h 517240"/>
                <a:gd name="connsiteX47" fmla="*/ 120363 w 418718"/>
                <a:gd name="connsiteY47" fmla="*/ 209605 h 517240"/>
                <a:gd name="connsiteX48" fmla="*/ 106650 w 418718"/>
                <a:gd name="connsiteY48" fmla="*/ 228078 h 517240"/>
                <a:gd name="connsiteX49" fmla="*/ 106650 w 418718"/>
                <a:gd name="connsiteY49" fmla="*/ 440640 h 517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18718" h="517240">
                  <a:moveTo>
                    <a:pt x="407881" y="116995"/>
                  </a:moveTo>
                  <a:cubicBezTo>
                    <a:pt x="407876" y="121306"/>
                    <a:pt x="407379" y="125603"/>
                    <a:pt x="406403" y="129803"/>
                  </a:cubicBezTo>
                  <a:lnTo>
                    <a:pt x="19951" y="129803"/>
                  </a:lnTo>
                  <a:cubicBezTo>
                    <a:pt x="18974" y="125603"/>
                    <a:pt x="18479" y="121306"/>
                    <a:pt x="18473" y="116995"/>
                  </a:cubicBezTo>
                  <a:cubicBezTo>
                    <a:pt x="19011" y="84053"/>
                    <a:pt x="45871" y="57631"/>
                    <a:pt x="78818" y="57635"/>
                  </a:cubicBezTo>
                  <a:lnTo>
                    <a:pt x="136453" y="57635"/>
                  </a:lnTo>
                  <a:cubicBezTo>
                    <a:pt x="136317" y="36143"/>
                    <a:pt x="153630" y="18610"/>
                    <a:pt x="175122" y="18474"/>
                  </a:cubicBezTo>
                  <a:cubicBezTo>
                    <a:pt x="175204" y="18473"/>
                    <a:pt x="175287" y="18473"/>
                    <a:pt x="175369" y="18473"/>
                  </a:cubicBezTo>
                  <a:lnTo>
                    <a:pt x="251231" y="18473"/>
                  </a:lnTo>
                  <a:cubicBezTo>
                    <a:pt x="272492" y="18743"/>
                    <a:pt x="289546" y="36127"/>
                    <a:pt x="289408" y="57389"/>
                  </a:cubicBezTo>
                  <a:lnTo>
                    <a:pt x="289408" y="57389"/>
                  </a:lnTo>
                  <a:lnTo>
                    <a:pt x="347044" y="57389"/>
                  </a:lnTo>
                  <a:cubicBezTo>
                    <a:pt x="380278" y="57115"/>
                    <a:pt x="407475" y="83763"/>
                    <a:pt x="407881" y="116995"/>
                  </a:cubicBezTo>
                  <a:close/>
                  <a:moveTo>
                    <a:pt x="36453" y="157389"/>
                  </a:moveTo>
                  <a:lnTo>
                    <a:pt x="389901" y="157389"/>
                  </a:lnTo>
                  <a:lnTo>
                    <a:pt x="389901" y="456896"/>
                  </a:lnTo>
                  <a:cubicBezTo>
                    <a:pt x="390566" y="481746"/>
                    <a:pt x="373699" y="503649"/>
                    <a:pt x="349507" y="509359"/>
                  </a:cubicBezTo>
                  <a:cubicBezTo>
                    <a:pt x="345261" y="510553"/>
                    <a:pt x="340864" y="511132"/>
                    <a:pt x="336453" y="511083"/>
                  </a:cubicBezTo>
                  <a:lnTo>
                    <a:pt x="87931" y="511083"/>
                  </a:lnTo>
                  <a:cubicBezTo>
                    <a:pt x="58828" y="510410"/>
                    <a:pt x="35780" y="486273"/>
                    <a:pt x="36452" y="457172"/>
                  </a:cubicBezTo>
                  <a:cubicBezTo>
                    <a:pt x="36453" y="457162"/>
                    <a:pt x="36453" y="457152"/>
                    <a:pt x="36453" y="457142"/>
                  </a:cubicBezTo>
                  <a:lnTo>
                    <a:pt x="36453" y="157635"/>
                  </a:lnTo>
                  <a:close/>
                  <a:moveTo>
                    <a:pt x="282758" y="440640"/>
                  </a:moveTo>
                  <a:cubicBezTo>
                    <a:pt x="282758" y="450433"/>
                    <a:pt x="290699" y="458374"/>
                    <a:pt x="300492" y="458374"/>
                  </a:cubicBezTo>
                  <a:lnTo>
                    <a:pt x="301724" y="458374"/>
                  </a:lnTo>
                  <a:cubicBezTo>
                    <a:pt x="311561" y="457842"/>
                    <a:pt x="319137" y="449497"/>
                    <a:pt x="318719" y="439654"/>
                  </a:cubicBezTo>
                  <a:lnTo>
                    <a:pt x="318719" y="229556"/>
                  </a:lnTo>
                  <a:cubicBezTo>
                    <a:pt x="318960" y="227346"/>
                    <a:pt x="318960" y="225116"/>
                    <a:pt x="318719" y="222906"/>
                  </a:cubicBezTo>
                  <a:cubicBezTo>
                    <a:pt x="315903" y="213383"/>
                    <a:pt x="305901" y="207947"/>
                    <a:pt x="296379" y="210762"/>
                  </a:cubicBezTo>
                  <a:cubicBezTo>
                    <a:pt x="288800" y="213004"/>
                    <a:pt x="283573" y="219930"/>
                    <a:pt x="283497" y="227832"/>
                  </a:cubicBezTo>
                  <a:lnTo>
                    <a:pt x="283497" y="440640"/>
                  </a:lnTo>
                  <a:close/>
                  <a:moveTo>
                    <a:pt x="194088" y="440640"/>
                  </a:moveTo>
                  <a:cubicBezTo>
                    <a:pt x="194088" y="450433"/>
                    <a:pt x="202028" y="458374"/>
                    <a:pt x="211822" y="458374"/>
                  </a:cubicBezTo>
                  <a:lnTo>
                    <a:pt x="215517" y="458374"/>
                  </a:lnTo>
                  <a:cubicBezTo>
                    <a:pt x="225220" y="457714"/>
                    <a:pt x="232582" y="449364"/>
                    <a:pt x="232019" y="439654"/>
                  </a:cubicBezTo>
                  <a:lnTo>
                    <a:pt x="232019" y="229310"/>
                  </a:lnTo>
                  <a:cubicBezTo>
                    <a:pt x="232513" y="227204"/>
                    <a:pt x="232513" y="225012"/>
                    <a:pt x="232019" y="222906"/>
                  </a:cubicBezTo>
                  <a:cubicBezTo>
                    <a:pt x="229874" y="215059"/>
                    <a:pt x="222665" y="209677"/>
                    <a:pt x="214532" y="209852"/>
                  </a:cubicBezTo>
                  <a:cubicBezTo>
                    <a:pt x="204698" y="210120"/>
                    <a:pt x="196906" y="218242"/>
                    <a:pt x="197044" y="228078"/>
                  </a:cubicBezTo>
                  <a:lnTo>
                    <a:pt x="197044" y="440640"/>
                  </a:lnTo>
                  <a:close/>
                  <a:moveTo>
                    <a:pt x="105419" y="440640"/>
                  </a:moveTo>
                  <a:cubicBezTo>
                    <a:pt x="105419" y="450433"/>
                    <a:pt x="113358" y="458374"/>
                    <a:pt x="123153" y="458374"/>
                  </a:cubicBezTo>
                  <a:lnTo>
                    <a:pt x="123153" y="458374"/>
                  </a:lnTo>
                  <a:cubicBezTo>
                    <a:pt x="132794" y="458943"/>
                    <a:pt x="141071" y="451588"/>
                    <a:pt x="141641" y="441948"/>
                  </a:cubicBezTo>
                  <a:cubicBezTo>
                    <a:pt x="141686" y="441184"/>
                    <a:pt x="141681" y="440418"/>
                    <a:pt x="141625" y="439654"/>
                  </a:cubicBezTo>
                  <a:lnTo>
                    <a:pt x="141625" y="229310"/>
                  </a:lnTo>
                  <a:cubicBezTo>
                    <a:pt x="142119" y="227204"/>
                    <a:pt x="142119" y="225012"/>
                    <a:pt x="141625" y="222906"/>
                  </a:cubicBezTo>
                  <a:cubicBezTo>
                    <a:pt x="139427" y="213362"/>
                    <a:pt x="129908" y="207407"/>
                    <a:pt x="120363" y="209605"/>
                  </a:cubicBezTo>
                  <a:cubicBezTo>
                    <a:pt x="111876" y="211560"/>
                    <a:pt x="106065" y="219389"/>
                    <a:pt x="106650" y="228078"/>
                  </a:cubicBezTo>
                  <a:lnTo>
                    <a:pt x="106650" y="440640"/>
                  </a:lnTo>
                  <a:close/>
                </a:path>
              </a:pathLst>
            </a:custGeom>
            <a:solidFill>
              <a:schemeClr val="tx1">
                <a:lumMod val="50000"/>
                <a:lumOff val="50000"/>
              </a:schemeClr>
            </a:solidFill>
            <a:ln w="9525" cap="flat">
              <a:noFill/>
              <a:prstDash val="solid"/>
              <a:miter/>
            </a:ln>
          </p:spPr>
          <p:txBody>
            <a:bodyPr rtlCol="0" anchor="ct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grpSp>
      <p:sp>
        <p:nvSpPr>
          <p:cNvPr id="7" name="Title 6" hidden="1">
            <a:extLst>
              <a:ext uri="{FF2B5EF4-FFF2-40B4-BE49-F238E27FC236}">
                <a16:creationId xmlns:a16="http://schemas.microsoft.com/office/drawing/2014/main" id="{D2D8260F-F1E9-49CB-AE09-EF7687225670}"/>
              </a:ext>
            </a:extLst>
          </p:cNvPr>
          <p:cNvSpPr>
            <a:spLocks noGrp="1"/>
          </p:cNvSpPr>
          <p:nvPr>
            <p:ph type="title"/>
          </p:nvPr>
        </p:nvSpPr>
        <p:spPr/>
        <p:txBody>
          <a:bodyPr rtlCol="0"/>
          <a:lstStyle/>
          <a:p>
            <a:pPr rtl="0"/>
            <a:r>
              <a:rPr lang="en-US" altLang="zh-TW">
                <a:latin typeface="Microsoft JhengHei UI" panose="020B0604030504040204" pitchFamily="34" charset="-120"/>
                <a:ea typeface="Microsoft JhengHei UI" panose="020B0604030504040204" pitchFamily="34" charset="-120"/>
                <a:sym typeface="Microsoft JhengHei UI" panose="020B0604030504040204" pitchFamily="34" charset="-120"/>
              </a:rPr>
              <a:t>How to Customize this Slide</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 name="投影片編號預留位置 1">
            <a:extLst>
              <a:ext uri="{FF2B5EF4-FFF2-40B4-BE49-F238E27FC236}">
                <a16:creationId xmlns:a16="http://schemas.microsoft.com/office/drawing/2014/main" id="{88DC1F28-E3FD-416B-8C76-7556A49440F5}"/>
              </a:ext>
            </a:extLst>
          </p:cNvPr>
          <p:cNvSpPr>
            <a:spLocks noGrp="1"/>
          </p:cNvSpPr>
          <p:nvPr>
            <p:ph type="sldNum" sz="quarter" idx="33"/>
          </p:nvPr>
        </p:nvSpPr>
        <p:spPr/>
        <p:txBody>
          <a:bodyPr rtlCol="0"/>
          <a:lstStyle/>
          <a:p>
            <a:pPr rtl="0"/>
            <a:fld id="{4B73C415-D670-4716-A5EC-CC4D52CA2BAC}"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18</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742591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560F281-4FF6-4617-A809-AC9C15ECF18A}"/>
              </a:ext>
            </a:extLst>
          </p:cNvPr>
          <p:cNvSpPr>
            <a:spLocks noGrp="1"/>
          </p:cNvSpPr>
          <p:nvPr>
            <p:ph type="title"/>
          </p:nvPr>
        </p:nvSpPr>
        <p:spPr/>
        <p:txBody>
          <a:bodyPr rtlCol="0"/>
          <a:lstStyle/>
          <a:p>
            <a:pPr rtl="0"/>
            <a:r>
              <a:rPr lang="zh-TW" altLang="en-US" b="1" dirty="0" smtClean="0"/>
              <a:t>什麼是</a:t>
            </a:r>
            <a:r>
              <a:rPr lang="zh-TW" altLang="en-US" b="1" dirty="0"/>
              <a:t>加密貨</a:t>
            </a:r>
            <a:r>
              <a:rPr lang="zh-TW" altLang="en-US" b="1" dirty="0" smtClean="0"/>
              <a:t>幣？</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611DC577-0A95-47D0-95D9-5F8DA763D46B}"/>
              </a:ext>
            </a:extLst>
          </p:cNvPr>
          <p:cNvSpPr>
            <a:spLocks noGrp="1"/>
          </p:cNvSpPr>
          <p:nvPr>
            <p:ph type="body" sz="quarter" idx="32"/>
          </p:nvPr>
        </p:nvSpPr>
        <p:spPr>
          <a:xfrm>
            <a:off x="431900" y="2299391"/>
            <a:ext cx="5472200" cy="2582783"/>
          </a:xfrm>
        </p:spPr>
        <p:txBody>
          <a:bodyPr rtlCol="0"/>
          <a:lstStyle/>
          <a:p>
            <a:pPr rtl="0">
              <a:lnSpc>
                <a:spcPct val="100000"/>
              </a:lnSpc>
            </a:pPr>
            <a:r>
              <a:rPr lang="zh-TW" altLang="en-US" sz="2800" dirty="0" smtClean="0"/>
              <a:t>又稱自密碼</a:t>
            </a:r>
            <a:r>
              <a:rPr lang="en-US" altLang="zh-TW" sz="2800" dirty="0" smtClean="0"/>
              <a:t>(</a:t>
            </a:r>
            <a:r>
              <a:rPr lang="zh-TW" altLang="en-US" sz="2800" dirty="0" smtClean="0"/>
              <a:t>學</a:t>
            </a:r>
            <a:r>
              <a:rPr lang="en-US" altLang="zh-TW" sz="2800" dirty="0" smtClean="0"/>
              <a:t>)</a:t>
            </a:r>
            <a:r>
              <a:rPr lang="zh-TW" altLang="en-US" sz="2800" dirty="0" smtClean="0"/>
              <a:t>貨幣，名</a:t>
            </a:r>
            <a:r>
              <a:rPr lang="zh-TW" altLang="en-US" sz="2800" dirty="0"/>
              <a:t>符其</a:t>
            </a:r>
            <a:r>
              <a:rPr lang="zh-TW" altLang="en-US" sz="2800" dirty="0" smtClean="0"/>
              <a:t>實就是一種加密過的數字貨幣、虛擬貨幣，使用了密碼學及數字雜湊</a:t>
            </a:r>
            <a:r>
              <a:rPr lang="en-US" altLang="zh-TW" sz="2800" dirty="0"/>
              <a:t>[</a:t>
            </a:r>
            <a:r>
              <a:rPr lang="en-US" altLang="zh-TW" sz="2800" dirty="0" smtClean="0"/>
              <a:t>hash]</a:t>
            </a:r>
            <a:r>
              <a:rPr lang="zh-TW" altLang="en-US" sz="2800" dirty="0"/>
              <a:t>等</a:t>
            </a:r>
            <a:r>
              <a:rPr lang="zh-TW" altLang="en-US" sz="2800" dirty="0" smtClean="0"/>
              <a:t>技術來制定規則，用來確保交易的安全性、</a:t>
            </a:r>
            <a:r>
              <a:rPr lang="zh-TW" altLang="en-US" sz="2800" dirty="0" smtClean="0">
                <a:solidFill>
                  <a:schemeClr val="accent6"/>
                </a:solidFill>
              </a:rPr>
              <a:t>及控制交易單位的建立。</a:t>
            </a:r>
            <a:endParaRPr lang="zh-TW" altLang="en-US" sz="2800" dirty="0">
              <a:sym typeface="Microsoft JhengHei UI" panose="020B0604030504040204" pitchFamily="34" charset="-120"/>
            </a:endParaRPr>
          </a:p>
        </p:txBody>
      </p:sp>
      <p:pic>
        <p:nvPicPr>
          <p:cNvPr id="9" name="圖片預留位置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916333" y="1629493"/>
            <a:ext cx="4433371" cy="3922580"/>
          </a:xfrm>
        </p:spPr>
      </p:pic>
      <p:sp>
        <p:nvSpPr>
          <p:cNvPr id="15" name="手繪多邊形 5" descr="空心影像輔色">
            <a:extLst>
              <a:ext uri="{FF2B5EF4-FFF2-40B4-BE49-F238E27FC236}">
                <a16:creationId xmlns:a16="http://schemas.microsoft.com/office/drawing/2014/main" id="{764DA446-807B-4C83-BB5A-59E3FABC93F3}"/>
              </a:ext>
              <a:ext uri="{C183D7F6-B498-43B3-948B-1728B52AA6E4}">
                <adec:decorative xmlns="" xmlns:adec="http://schemas.microsoft.com/office/drawing/2017/decorative" val="1"/>
              </a:ext>
            </a:extLst>
          </p:cNvPr>
          <p:cNvSpPr>
            <a:spLocks noChangeAspect="1"/>
          </p:cNvSpPr>
          <p:nvPr/>
        </p:nvSpPr>
        <p:spPr bwMode="auto">
          <a:xfrm>
            <a:off x="6255144" y="1204783"/>
            <a:ext cx="1708835" cy="149958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手繪多邊形 5" descr="實心影像輔色">
            <a:extLst>
              <a:ext uri="{FF2B5EF4-FFF2-40B4-BE49-F238E27FC236}">
                <a16:creationId xmlns:a16="http://schemas.microsoft.com/office/drawing/2014/main" id="{F28CDBF8-0191-43F9-98FE-B98B08813979}"/>
              </a:ext>
              <a:ext uri="{C183D7F6-B498-43B3-948B-1728B52AA6E4}">
                <adec:decorative xmlns="" xmlns:adec="http://schemas.microsoft.com/office/drawing/2017/decorative" val="1"/>
              </a:ext>
            </a:extLst>
          </p:cNvPr>
          <p:cNvSpPr>
            <a:spLocks noChangeAspect="1"/>
          </p:cNvSpPr>
          <p:nvPr/>
        </p:nvSpPr>
        <p:spPr bwMode="auto">
          <a:xfrm>
            <a:off x="7109561" y="2498475"/>
            <a:ext cx="1025935" cy="900307"/>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1" name="標題 1">
            <a:extLst>
              <a:ext uri="{FF2B5EF4-FFF2-40B4-BE49-F238E27FC236}">
                <a16:creationId xmlns:a16="http://schemas.microsoft.com/office/drawing/2014/main" id="{3560F281-4FF6-4617-A809-AC9C15ECF18A}"/>
              </a:ext>
            </a:extLst>
          </p:cNvPr>
          <p:cNvSpPr txBox="1">
            <a:spLocks/>
          </p:cNvSpPr>
          <p:nvPr/>
        </p:nvSpPr>
        <p:spPr>
          <a:xfrm>
            <a:off x="431800" y="3158783"/>
            <a:ext cx="715325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endParaRPr lang="en-US" altLang="zh-TW" b="1" dirty="0" smtClean="0"/>
          </a:p>
        </p:txBody>
      </p:sp>
      <p:sp>
        <p:nvSpPr>
          <p:cNvPr id="13" name="標題 1">
            <a:extLst>
              <a:ext uri="{FF2B5EF4-FFF2-40B4-BE49-F238E27FC236}">
                <a16:creationId xmlns:a16="http://schemas.microsoft.com/office/drawing/2014/main" id="{3560F281-4FF6-4617-A809-AC9C15ECF18A}"/>
              </a:ext>
            </a:extLst>
          </p:cNvPr>
          <p:cNvSpPr txBox="1">
            <a:spLocks/>
          </p:cNvSpPr>
          <p:nvPr/>
        </p:nvSpPr>
        <p:spPr>
          <a:xfrm>
            <a:off x="432000" y="2516208"/>
            <a:ext cx="547200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endParaRPr lang="zh-TW" altLang="en-US" b="1" dirty="0"/>
          </a:p>
        </p:txBody>
      </p:sp>
    </p:spTree>
    <p:extLst>
      <p:ext uri="{BB962C8B-B14F-4D97-AF65-F5344CB8AC3E}">
        <p14:creationId xmlns:p14="http://schemas.microsoft.com/office/powerpoint/2010/main" val="13297466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版面配置區 8"/>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0642" y="0"/>
            <a:ext cx="11673839" cy="6858000"/>
          </a:xfrm>
        </p:spPr>
      </p:pic>
      <p:sp>
        <p:nvSpPr>
          <p:cNvPr id="3" name="標題 2"/>
          <p:cNvSpPr>
            <a:spLocks noGrp="1"/>
          </p:cNvSpPr>
          <p:nvPr>
            <p:ph type="ctrTitle"/>
          </p:nvPr>
        </p:nvSpPr>
        <p:spPr>
          <a:xfrm>
            <a:off x="3267456" y="1816509"/>
            <a:ext cx="5632704" cy="3146839"/>
          </a:xfrm>
        </p:spPr>
        <p:txBody>
          <a:bodyPr anchor="ctr"/>
          <a:lstStyle/>
          <a:p>
            <a:pPr algn="ctr"/>
            <a:r>
              <a:rPr lang="zh-TW" altLang="en-US" sz="4400" b="1" dirty="0"/>
              <a:t>為什麼需要加密貨幣</a:t>
            </a:r>
            <a:r>
              <a:rPr lang="zh-TW" altLang="en-US" sz="4400" b="1" dirty="0" smtClean="0"/>
              <a:t>？</a:t>
            </a:r>
            <a:endParaRPr lang="zh-TW" altLang="en-US" sz="4400" dirty="0"/>
          </a:p>
        </p:txBody>
      </p:sp>
      <p:sp>
        <p:nvSpPr>
          <p:cNvPr id="6" name="投影片編號版面配置區 5"/>
          <p:cNvSpPr>
            <a:spLocks noGrp="1"/>
          </p:cNvSpPr>
          <p:nvPr>
            <p:ph type="sldNum" sz="quarter" idx="12"/>
          </p:nvPr>
        </p:nvSpPr>
        <p:spPr/>
        <p:txBody>
          <a:bodyPr/>
          <a:lstStyle/>
          <a:p>
            <a:pPr rtl="0"/>
            <a:fld id="{19B51A1E-902D-48AF-9020-955120F399B6}" type="slidenum">
              <a:rPr lang="en-US" altLang="zh-TW" smtClean="0"/>
              <a:pPr rtl="0"/>
              <a:t>3</a:t>
            </a:fld>
            <a:endParaRPr lang="zh-TW" altLang="en-US" dirty="0"/>
          </a:p>
        </p:txBody>
      </p:sp>
    </p:spTree>
    <p:extLst>
      <p:ext uri="{BB962C8B-B14F-4D97-AF65-F5344CB8AC3E}">
        <p14:creationId xmlns:p14="http://schemas.microsoft.com/office/powerpoint/2010/main" val="34991822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預留位置 3">
            <a:extLst>
              <a:ext uri="{FF2B5EF4-FFF2-40B4-BE49-F238E27FC236}">
                <a16:creationId xmlns:a16="http://schemas.microsoft.com/office/drawing/2014/main" id="{D355C61F-C8F1-4977-8E1F-F16C0D9EA88C}"/>
              </a:ext>
            </a:extLst>
          </p:cNvPr>
          <p:cNvSpPr>
            <a:spLocks noGrp="1"/>
          </p:cNvSpPr>
          <p:nvPr>
            <p:ph sz="half" idx="1"/>
          </p:nvPr>
        </p:nvSpPr>
        <p:spPr>
          <a:xfrm>
            <a:off x="432000" y="1967345"/>
            <a:ext cx="11295656" cy="4309898"/>
          </a:xfrm>
        </p:spPr>
        <p:txBody>
          <a:bodyPr rtlCol="0"/>
          <a:lstStyle/>
          <a:p>
            <a:pPr marL="0" indent="0">
              <a:lnSpc>
                <a:spcPct val="100000"/>
              </a:lnSpc>
              <a:buNone/>
            </a:pPr>
            <a:r>
              <a:rPr lang="zh-TW" altLang="en-US" sz="3600" dirty="0" smtClean="0"/>
              <a:t>簡單來說：</a:t>
            </a:r>
            <a:endParaRPr lang="en-US" altLang="zh-TW" sz="3600" dirty="0" smtClean="0"/>
          </a:p>
          <a:p>
            <a:pPr marL="0" indent="0">
              <a:lnSpc>
                <a:spcPct val="100000"/>
              </a:lnSpc>
              <a:buNone/>
            </a:pPr>
            <a:endParaRPr lang="en-US" altLang="zh-TW" sz="2800" dirty="0" smtClean="0"/>
          </a:p>
          <a:p>
            <a:pPr marL="0" indent="0">
              <a:lnSpc>
                <a:spcPct val="100000"/>
              </a:lnSpc>
              <a:buNone/>
            </a:pPr>
            <a:r>
              <a:rPr lang="en-US" altLang="zh-TW" sz="2800" dirty="0"/>
              <a:t>	</a:t>
            </a:r>
            <a:r>
              <a:rPr lang="zh-TW" altLang="en-US" sz="4400" b="1" dirty="0" smtClean="0">
                <a:solidFill>
                  <a:srgbClr val="0070C0"/>
                </a:solidFill>
              </a:rPr>
              <a:t>比特幣是一種使用密碼學及區塊鏈技術達到去中心化技術的加密貨幣。</a:t>
            </a:r>
            <a:endParaRPr lang="en-US" altLang="zh-TW" sz="3200" b="1" dirty="0" smtClean="0">
              <a:solidFill>
                <a:srgbClr val="0070C0"/>
              </a:solidFill>
            </a:endParaRPr>
          </a:p>
          <a:p>
            <a:pPr marL="0" indent="0">
              <a:lnSpc>
                <a:spcPct val="100000"/>
              </a:lnSpc>
              <a:buNone/>
            </a:pPr>
            <a:endParaRPr lang="en-US" altLang="zh-TW" sz="3200" dirty="0" smtClean="0">
              <a:solidFill>
                <a:srgbClr val="0070C0"/>
              </a:solidFill>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4</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431799" y="379344"/>
            <a:ext cx="7357769"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r>
              <a:rPr lang="zh-TW" altLang="en-US" b="1" dirty="0"/>
              <a:t>加密貨</a:t>
            </a:r>
            <a:r>
              <a:rPr lang="zh-TW" altLang="en-US" b="1" dirty="0" smtClean="0"/>
              <a:t>幣跟常</a:t>
            </a:r>
            <a:r>
              <a:rPr lang="zh-TW" altLang="en-US" b="1" dirty="0"/>
              <a:t>聽到的</a:t>
            </a:r>
            <a:r>
              <a:rPr lang="zh-TW" altLang="en-US" b="1" dirty="0">
                <a:solidFill>
                  <a:schemeClr val="accent6"/>
                </a:solidFill>
              </a:rPr>
              <a:t>比特</a:t>
            </a:r>
            <a:r>
              <a:rPr lang="zh-TW" altLang="en-US" b="1" dirty="0" smtClean="0">
                <a:solidFill>
                  <a:schemeClr val="accent6"/>
                </a:solidFill>
              </a:rPr>
              <a:t>幣</a:t>
            </a:r>
            <a:r>
              <a:rPr lang="zh-TW" altLang="en-US" b="1" dirty="0" smtClean="0"/>
              <a:t>有</a:t>
            </a:r>
            <a:r>
              <a:rPr lang="zh-TW" altLang="en-US" b="1" dirty="0"/>
              <a:t>什麼關係</a:t>
            </a:r>
            <a:r>
              <a:rPr lang="en-US" altLang="zh-TW" b="1" dirty="0"/>
              <a:t>?</a:t>
            </a:r>
          </a:p>
        </p:txBody>
      </p:sp>
    </p:spTree>
    <p:extLst>
      <p:ext uri="{BB962C8B-B14F-4D97-AF65-F5344CB8AC3E}">
        <p14:creationId xmlns:p14="http://schemas.microsoft.com/office/powerpoint/2010/main" val="11237396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5</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195072" y="245232"/>
            <a:ext cx="779273" cy="6432199"/>
          </a:xfrm>
          <a:prstGeom prst="rect">
            <a:avLst/>
          </a:prstGeom>
        </p:spPr>
        <p:txBody>
          <a:bodyPr vert="eaVert"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r>
              <a:rPr lang="zh-TW" altLang="en-US" sz="2800" b="1" dirty="0" smtClean="0"/>
              <a:t>比特幣跟我們使用的貨幣有什麼區別？</a:t>
            </a:r>
            <a:endParaRPr lang="zh-TW" altLang="en-US" sz="2800" b="1" dirty="0"/>
          </a:p>
        </p:txBody>
      </p:sp>
      <p:graphicFrame>
        <p:nvGraphicFramePr>
          <p:cNvPr id="11" name="資料庫圖表 10"/>
          <p:cNvGraphicFramePr/>
          <p:nvPr>
            <p:extLst>
              <p:ext uri="{D42A27DB-BD31-4B8C-83A1-F6EECF244321}">
                <p14:modId xmlns:p14="http://schemas.microsoft.com/office/powerpoint/2010/main" val="4012075725"/>
              </p:ext>
            </p:extLst>
          </p:nvPr>
        </p:nvGraphicFramePr>
        <p:xfrm>
          <a:off x="1960882" y="222240"/>
          <a:ext cx="8128000" cy="42825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8" name="圖片 1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29534" y="4077819"/>
            <a:ext cx="2320290" cy="2184528"/>
          </a:xfrm>
          <a:prstGeom prst="rect">
            <a:avLst/>
          </a:prstGeom>
        </p:spPr>
      </p:pic>
      <p:pic>
        <p:nvPicPr>
          <p:cNvPr id="19" name="圖片 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37725" y="4077819"/>
            <a:ext cx="2404110" cy="2296012"/>
          </a:xfrm>
          <a:prstGeom prst="rect">
            <a:avLst/>
          </a:prstGeom>
        </p:spPr>
      </p:pic>
    </p:spTree>
    <p:extLst>
      <p:ext uri="{BB962C8B-B14F-4D97-AF65-F5344CB8AC3E}">
        <p14:creationId xmlns:p14="http://schemas.microsoft.com/office/powerpoint/2010/main" val="23919358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預留位置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0" y="891517"/>
            <a:ext cx="8687356" cy="5785914"/>
          </a:xfrm>
        </p:spPr>
      </p:pic>
      <p:sp>
        <p:nvSpPr>
          <p:cNvPr id="24" name="文字方塊 23" descr="輔色片至標題方塊">
            <a:extLst>
              <a:ext uri="{FF2B5EF4-FFF2-40B4-BE49-F238E27FC236}">
                <a16:creationId xmlns:a16="http://schemas.microsoft.com/office/drawing/2014/main" id="{993B1474-02E3-4509-B5C5-84427653BA68}"/>
              </a:ext>
              <a:ext uri="{C183D7F6-B498-43B3-948B-1728B52AA6E4}">
                <adec:decorative xmlns=""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8" name="等腰三角形 17" descr="標題方塊的陰影">
            <a:extLst>
              <a:ext uri="{FF2B5EF4-FFF2-40B4-BE49-F238E27FC236}">
                <a16:creationId xmlns:a16="http://schemas.microsoft.com/office/drawing/2014/main" id="{FAB4748B-F532-4C70-827A-5FEA8C084327}"/>
              </a:ext>
              <a:ext uri="{C183D7F6-B498-43B3-948B-1728B52AA6E4}">
                <adec:decorative xmlns=""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6894286" y="2408157"/>
            <a:ext cx="4990773" cy="3146839"/>
          </a:xfrm>
        </p:spPr>
        <p:txBody>
          <a:bodyPr tIns="576000" rtlCol="0"/>
          <a:lstStyle/>
          <a:p>
            <a:pPr rtl="0"/>
            <a:r>
              <a:rPr lang="zh-TW" altLang="en-US" dirty="0" smtClean="0"/>
              <a:t>最初的加密</a:t>
            </a:r>
            <a:r>
              <a:rPr lang="zh-TW" altLang="en-US" dirty="0"/>
              <a:t>貨</a:t>
            </a:r>
            <a:r>
              <a:rPr lang="zh-TW" altLang="en-US" dirty="0" smtClean="0"/>
              <a:t>幣 </a:t>
            </a:r>
            <a:r>
              <a:rPr lang="en-US" altLang="zh-TW" dirty="0" smtClean="0"/>
              <a:t>- </a:t>
            </a:r>
            <a:r>
              <a:rPr lang="zh-TW" altLang="en-US" dirty="0" smtClean="0"/>
              <a:t>比特幣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p:txBody>
          <a:bodyPr rtlCol="0"/>
          <a:lstStyle/>
          <a:p>
            <a:pPr>
              <a:lnSpc>
                <a:spcPct val="100000"/>
              </a:lnSpc>
            </a:pPr>
            <a:r>
              <a:rPr lang="en-US" altLang="zh-TW" dirty="0" smtClean="0"/>
              <a:t>Bitcoin</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手繪多邊形 5" descr="輔色區塊">
            <a:extLst>
              <a:ext uri="{FF2B5EF4-FFF2-40B4-BE49-F238E27FC236}">
                <a16:creationId xmlns:a16="http://schemas.microsoft.com/office/drawing/2014/main" id="{7746F873-A4ED-4E4C-BB89-CA0FBB9E9582}"/>
              </a:ext>
              <a:ext uri="{C183D7F6-B498-43B3-948B-1728B52AA6E4}">
                <adec:decorative xmlns=""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手繪多邊形 5" descr="空心輔色區塊">
            <a:extLst>
              <a:ext uri="{FF2B5EF4-FFF2-40B4-BE49-F238E27FC236}">
                <a16:creationId xmlns:a16="http://schemas.microsoft.com/office/drawing/2014/main" id="{E0D7A780-33BC-4E68-9763-AB62376D5024}"/>
              </a:ext>
              <a:ext uri="{C183D7F6-B498-43B3-948B-1728B52AA6E4}">
                <adec:decorative xmlns=""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6</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40916746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9304E83-A4F0-49C5-BB01-F5773509A2B3}"/>
              </a:ext>
            </a:extLst>
          </p:cNvPr>
          <p:cNvSpPr>
            <a:spLocks noGrp="1"/>
          </p:cNvSpPr>
          <p:nvPr>
            <p:ph type="title"/>
          </p:nvPr>
        </p:nvSpPr>
        <p:spPr/>
        <p:txBody>
          <a:bodyPr rtlCol="0"/>
          <a:lstStyle/>
          <a:p>
            <a:pPr rtl="0"/>
            <a:r>
              <a:rPr lang="zh-TW" altLang="en-US" b="1" dirty="0" smtClean="0"/>
              <a:t>甚麼是比特幣</a:t>
            </a:r>
            <a:r>
              <a:rPr lang="en-US" altLang="zh-TW" b="1" dirty="0" smtClean="0"/>
              <a:t>?</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800" y="1008000"/>
            <a:ext cx="11339513" cy="1967430"/>
          </a:xfrm>
        </p:spPr>
        <p:txBody>
          <a:bodyPr rtlCol="0"/>
          <a:lstStyle/>
          <a:p>
            <a:pPr>
              <a:lnSpc>
                <a:spcPct val="100000"/>
              </a:lnSpc>
            </a:pPr>
            <a:r>
              <a:rPr lang="zh-TW" altLang="en-US" sz="2800" dirty="0" smtClean="0">
                <a:sym typeface="Microsoft JhengHei UI" panose="020B0604030504040204" pitchFamily="34" charset="-120"/>
              </a:rPr>
              <a:t>剛講過了，但因為很重要所以再說一次：</a:t>
            </a:r>
            <a:endParaRPr lang="en-US" altLang="zh-TW" sz="2800" dirty="0" smtClean="0">
              <a:sym typeface="Microsoft JhengHei UI" panose="020B0604030504040204" pitchFamily="34" charset="-120"/>
            </a:endParaRPr>
          </a:p>
          <a:p>
            <a:pPr>
              <a:lnSpc>
                <a:spcPct val="100000"/>
              </a:lnSpc>
            </a:pPr>
            <a:r>
              <a:rPr lang="en-US" altLang="zh-TW" sz="2800" dirty="0"/>
              <a:t>	</a:t>
            </a:r>
            <a:r>
              <a:rPr lang="zh-TW" altLang="en-US" sz="2800" b="1" dirty="0">
                <a:solidFill>
                  <a:srgbClr val="0070C0"/>
                </a:solidFill>
              </a:rPr>
              <a:t>比特幣是一種使用密碼學及區塊鏈技術達到去中心化技術的加密貨幣</a:t>
            </a:r>
            <a:r>
              <a:rPr lang="zh-TW" altLang="en-US" sz="2800" b="1" dirty="0" smtClean="0">
                <a:solidFill>
                  <a:srgbClr val="0070C0"/>
                </a:solidFill>
              </a:rPr>
              <a:t>。</a:t>
            </a:r>
            <a:endParaRPr lang="en-US" altLang="zh-TW" sz="2800" b="1" dirty="0" smtClean="0">
              <a:solidFill>
                <a:srgbClr val="0070C0"/>
              </a:solidFill>
            </a:endParaRPr>
          </a:p>
          <a:p>
            <a:pPr>
              <a:lnSpc>
                <a:spcPct val="100000"/>
              </a:lnSpc>
            </a:pPr>
            <a:endParaRPr lang="en-US" altLang="zh-TW" sz="2800" b="1" dirty="0">
              <a:solidFill>
                <a:srgbClr val="0070C0"/>
              </a:solidFill>
              <a:sym typeface="Microsoft JhengHei UI" panose="020B0604030504040204" pitchFamily="34" charset="-120"/>
            </a:endParaRPr>
          </a:p>
          <a:p>
            <a:pPr>
              <a:lnSpc>
                <a:spcPct val="100000"/>
              </a:lnSpc>
            </a:pPr>
            <a:endParaRPr lang="en-US" altLang="zh-TW" sz="2800" b="1" dirty="0" smtClean="0">
              <a:solidFill>
                <a:schemeClr val="accent6"/>
              </a:solidFill>
              <a:sym typeface="Microsoft JhengHei UI" panose="020B0604030504040204" pitchFamily="34" charset="-120"/>
            </a:endParaRPr>
          </a:p>
        </p:txBody>
      </p:sp>
      <p:sp>
        <p:nvSpPr>
          <p:cNvPr id="8" name="投影片編號預留位置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7</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799" y="3849928"/>
            <a:ext cx="11339513" cy="1752585"/>
          </a:xfrm>
        </p:spPr>
        <p:txBody>
          <a:bodyPr rtlCol="0"/>
          <a:lstStyle/>
          <a:p>
            <a:pPr algn="ctr">
              <a:lnSpc>
                <a:spcPct val="100000"/>
              </a:lnSpc>
            </a:pPr>
            <a:r>
              <a:rPr lang="zh-TW" altLang="en-US" sz="3200" b="1" dirty="0" smtClean="0">
                <a:solidFill>
                  <a:schemeClr val="accent6"/>
                </a:solidFill>
              </a:rPr>
              <a:t>它</a:t>
            </a:r>
            <a:r>
              <a:rPr lang="zh-TW" altLang="en-US" sz="3200" b="1" dirty="0">
                <a:solidFill>
                  <a:schemeClr val="accent6"/>
                </a:solidFill>
              </a:rPr>
              <a:t>是一個去中心化且極為純粹拿來</a:t>
            </a:r>
            <a:r>
              <a:rPr lang="en-US" altLang="zh-TW" sz="3200" b="1" dirty="0">
                <a:solidFill>
                  <a:schemeClr val="accent6"/>
                </a:solidFill>
              </a:rPr>
              <a:t>”</a:t>
            </a:r>
            <a:r>
              <a:rPr lang="zh-TW" altLang="en-US" sz="3200" b="1" dirty="0">
                <a:solidFill>
                  <a:schemeClr val="accent6"/>
                </a:solidFill>
              </a:rPr>
              <a:t>支付</a:t>
            </a:r>
            <a:r>
              <a:rPr lang="en-US" altLang="zh-TW" sz="3200" b="1" dirty="0">
                <a:solidFill>
                  <a:schemeClr val="accent6"/>
                </a:solidFill>
              </a:rPr>
              <a:t>”</a:t>
            </a:r>
            <a:r>
              <a:rPr lang="zh-TW" altLang="en-US" sz="3200" b="1" dirty="0">
                <a:solidFill>
                  <a:schemeClr val="accent6"/>
                </a:solidFill>
              </a:rPr>
              <a:t>的貨幣。</a:t>
            </a:r>
            <a:endParaRPr lang="en-US" altLang="zh-TW" sz="3200" b="1" dirty="0" smtClean="0">
              <a:solidFill>
                <a:srgbClr val="0070C0"/>
              </a:solidFill>
              <a:sym typeface="Microsoft JhengHei UI" panose="020B0604030504040204" pitchFamily="34" charset="-120"/>
            </a:endParaRPr>
          </a:p>
          <a:p>
            <a:pPr algn="ctr">
              <a:lnSpc>
                <a:spcPct val="100000"/>
              </a:lnSpc>
            </a:pPr>
            <a:endParaRPr lang="en-US" altLang="zh-TW" sz="3200" b="1" dirty="0">
              <a:solidFill>
                <a:srgbClr val="0070C0"/>
              </a:solidFill>
              <a:sym typeface="Microsoft JhengHei UI" panose="020B0604030504040204" pitchFamily="34" charset="-120"/>
            </a:endParaRPr>
          </a:p>
          <a:p>
            <a:pPr algn="ctr">
              <a:lnSpc>
                <a:spcPct val="100000"/>
              </a:lnSpc>
            </a:pPr>
            <a:endParaRPr lang="en-US" altLang="zh-TW" sz="3200" b="1" dirty="0" smtClean="0">
              <a:solidFill>
                <a:schemeClr val="accent6"/>
              </a:solidFill>
              <a:sym typeface="Microsoft JhengHei UI" panose="020B0604030504040204" pitchFamily="34" charset="-120"/>
            </a:endParaRPr>
          </a:p>
        </p:txBody>
      </p:sp>
    </p:spTree>
    <p:extLst>
      <p:ext uri="{BB962C8B-B14F-4D97-AF65-F5344CB8AC3E}">
        <p14:creationId xmlns:p14="http://schemas.microsoft.com/office/powerpoint/2010/main" val="31888378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32000" y="431999"/>
            <a:ext cx="11328000" cy="859771"/>
          </a:xfrm>
        </p:spPr>
        <p:txBody>
          <a:bodyPr/>
          <a:lstStyle/>
          <a:p>
            <a:r>
              <a:rPr lang="zh-TW" altLang="en-US" dirty="0" smtClean="0"/>
              <a:t>比特幣的特</a:t>
            </a:r>
            <a:r>
              <a:rPr lang="zh-TW" altLang="en-US" dirty="0"/>
              <a:t>點</a:t>
            </a:r>
          </a:p>
        </p:txBody>
      </p:sp>
      <p:sp>
        <p:nvSpPr>
          <p:cNvPr id="4" name="內容版面配置區 3"/>
          <p:cNvSpPr>
            <a:spLocks noGrp="1"/>
          </p:cNvSpPr>
          <p:nvPr>
            <p:ph idx="1"/>
          </p:nvPr>
        </p:nvSpPr>
        <p:spPr/>
        <p:txBody>
          <a:bodyPr/>
          <a:lstStyle/>
          <a:p>
            <a:r>
              <a:rPr lang="zh-TW" altLang="en-US" dirty="0"/>
              <a:t>去中心化</a:t>
            </a:r>
          </a:p>
          <a:p>
            <a:r>
              <a:rPr lang="zh-TW" altLang="en-US" dirty="0"/>
              <a:t>全世界流通</a:t>
            </a:r>
          </a:p>
          <a:p>
            <a:r>
              <a:rPr lang="zh-TW" altLang="en-US" dirty="0"/>
              <a:t>專屬所有權</a:t>
            </a:r>
          </a:p>
          <a:p>
            <a:r>
              <a:rPr lang="zh-TW" altLang="en-US" dirty="0"/>
              <a:t>低交易費用</a:t>
            </a:r>
          </a:p>
          <a:p>
            <a:r>
              <a:rPr lang="zh-TW" altLang="en-US" dirty="0"/>
              <a:t>無隱藏成本</a:t>
            </a:r>
          </a:p>
          <a:p>
            <a:r>
              <a:rPr lang="zh-TW" altLang="en-US" dirty="0"/>
              <a:t>跨平臺挖掘</a:t>
            </a:r>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8</a:t>
            </a:fld>
            <a:endParaRPr lang="zh-TW" altLang="en-US" dirty="0"/>
          </a:p>
        </p:txBody>
      </p:sp>
    </p:spTree>
    <p:extLst>
      <p:ext uri="{BB962C8B-B14F-4D97-AF65-F5344CB8AC3E}">
        <p14:creationId xmlns:p14="http://schemas.microsoft.com/office/powerpoint/2010/main" val="32701258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8"/>
          <p:cNvSpPr>
            <a:spLocks noGrp="1"/>
          </p:cNvSpPr>
          <p:nvPr>
            <p:ph type="title"/>
          </p:nvPr>
        </p:nvSpPr>
        <p:spPr>
          <a:xfrm>
            <a:off x="432000" y="432000"/>
            <a:ext cx="11328000" cy="685600"/>
          </a:xfrm>
        </p:spPr>
        <p:txBody>
          <a:bodyPr/>
          <a:lstStyle/>
          <a:p>
            <a:r>
              <a:rPr lang="zh-TW" altLang="en-US" sz="4000" dirty="0" smtClean="0"/>
              <a:t>去中心化，它哪來的</a:t>
            </a:r>
            <a:r>
              <a:rPr lang="en-US" altLang="zh-TW" sz="4000" dirty="0" smtClean="0"/>
              <a:t>?</a:t>
            </a:r>
            <a:endParaRPr lang="zh-TW" altLang="en-US" sz="4000" dirty="0"/>
          </a:p>
        </p:txBody>
      </p:sp>
      <p:sp>
        <p:nvSpPr>
          <p:cNvPr id="10" name="內容版面配置區 9"/>
          <p:cNvSpPr>
            <a:spLocks noGrp="1"/>
          </p:cNvSpPr>
          <p:nvPr>
            <p:ph idx="1"/>
          </p:nvPr>
        </p:nvSpPr>
        <p:spPr>
          <a:xfrm>
            <a:off x="432000" y="1512000"/>
            <a:ext cx="11121371" cy="4679250"/>
          </a:xfrm>
        </p:spPr>
        <p:txBody>
          <a:bodyPr/>
          <a:lstStyle/>
          <a:p>
            <a:r>
              <a:rPr lang="zh-TW" altLang="en-US" sz="3200" dirty="0" smtClean="0"/>
              <a:t>當初中本聰設計比特幣時，就是基於不要讓任意機構控制這些交易，它想讓網路上的所有使用者，一起對這個系統進行管控，如此一來就可以做到不為一個機構為中心，而是為一個群體的去中心化。</a:t>
            </a:r>
            <a:endParaRPr lang="zh-TW" altLang="en-US" sz="3200" dirty="0"/>
          </a:p>
        </p:txBody>
      </p:sp>
      <p:sp>
        <p:nvSpPr>
          <p:cNvPr id="8" name="投影片編號版面配置區 7"/>
          <p:cNvSpPr>
            <a:spLocks noGrp="1"/>
          </p:cNvSpPr>
          <p:nvPr>
            <p:ph type="sldNum" sz="quarter" idx="33"/>
          </p:nvPr>
        </p:nvSpPr>
        <p:spPr/>
        <p:txBody>
          <a:bodyPr/>
          <a:lstStyle/>
          <a:p>
            <a:fld id="{19B51A1E-902D-48AF-9020-955120F399B6}" type="slidenum">
              <a:rPr lang="en-US" altLang="zh-TW" smtClean="0"/>
              <a:pPr/>
              <a:t>9</a:t>
            </a:fld>
            <a:endParaRPr lang="zh-TW" altLang="en-US" dirty="0"/>
          </a:p>
        </p:txBody>
      </p:sp>
    </p:spTree>
    <p:extLst>
      <p:ext uri="{BB962C8B-B14F-4D97-AF65-F5344CB8AC3E}">
        <p14:creationId xmlns:p14="http://schemas.microsoft.com/office/powerpoint/2010/main" val="3899464937"/>
      </p:ext>
    </p:extLst>
  </p:cSld>
  <p:clrMapOvr>
    <a:masterClrMapping/>
  </p:clrMapOvr>
</p:sld>
</file>

<file path=ppt/theme/theme1.xml><?xml version="1.0" encoding="utf-8"?>
<a:theme xmlns:a="http://schemas.openxmlformats.org/drawingml/2006/main" name="Office 佈景主題">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5496_TF16411253.potx" id="{D4C91C61-CC4B-4A36-9801-BA62D7CDFCAD}" vid="{ADDCF915-333A-4105-9C4D-754188486108}"/>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D4F06F66-218D-4D1C-873A-158A1848B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D8A50AA-654B-45CA-B6AD-FDA9E9535EF9}">
  <ds:schemaRefs>
    <ds:schemaRef ds:uri="http://purl.org/dc/dcmitype/"/>
    <ds:schemaRef ds:uri="http://schemas.microsoft.com/office/2006/documentManagement/types"/>
    <ds:schemaRef ds:uri="http://purl.org/dc/elements/1.1/"/>
    <ds:schemaRef ds:uri="http://purl.org/dc/terms/"/>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fb0879af-3eba-417a-a55a-ffe6dcd6ca77"/>
    <ds:schemaRef ds:uri="6dc4bcd6-49db-4c07-9060-8acfc67cef9f"/>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範本1</Template>
  <TotalTime>0</TotalTime>
  <Words>1352</Words>
  <Application>Microsoft Office PowerPoint</Application>
  <PresentationFormat>寬螢幕</PresentationFormat>
  <Paragraphs>164</Paragraphs>
  <Slides>18</Slides>
  <Notes>15</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18</vt:i4>
      </vt:variant>
    </vt:vector>
  </HeadingPairs>
  <TitlesOfParts>
    <vt:vector size="24" baseType="lpstr">
      <vt:lpstr>Microsoft JhengHei UI</vt:lpstr>
      <vt:lpstr>Arial</vt:lpstr>
      <vt:lpstr>Calibri Light</vt:lpstr>
      <vt:lpstr>Times New Roman</vt:lpstr>
      <vt:lpstr>Wingdings</vt:lpstr>
      <vt:lpstr>Office 佈景主題</vt:lpstr>
      <vt:lpstr>加密貨幣</vt:lpstr>
      <vt:lpstr>什麼是加密貨幣？</vt:lpstr>
      <vt:lpstr>為什麼需要加密貨幣？</vt:lpstr>
      <vt:lpstr>PowerPoint 簡報</vt:lpstr>
      <vt:lpstr>PowerPoint 簡報</vt:lpstr>
      <vt:lpstr>最初的加密貨幣 - 比特幣</vt:lpstr>
      <vt:lpstr>甚麼是比特幣?</vt:lpstr>
      <vt:lpstr>比特幣的特點</vt:lpstr>
      <vt:lpstr>去中心化，它哪來的?</vt:lpstr>
      <vt:lpstr>比特幣怎麼運作的?</vt:lpstr>
      <vt:lpstr>比特幣主要技術及特點</vt:lpstr>
      <vt:lpstr>節分隔線選項 2</vt:lpstr>
      <vt:lpstr>我們的承諾</vt:lpstr>
      <vt:lpstr>圖表選項</vt:lpstr>
      <vt:lpstr>表格</vt:lpstr>
      <vt:lpstr>Lorem ipsum dolor sit amet, consectetur adipiscing elit. </vt:lpstr>
      <vt:lpstr>感謝您</vt:lpstr>
      <vt:lpstr>How to Customize this Slide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2020-12-20T04:01:55Z</dcterms:created>
  <dcterms:modified xsi:type="dcterms:W3CDTF">2020-12-20T13:53:41Z</dcterms:modified>
</cp:coreProperties>
</file>